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Lst>
  <p:sldIdLst>
    <p:sldId id="267" r:id="rId5"/>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1.xml"/><Relationship Id="rId10" Type="http://schemas.openxmlformats.org/officeDocument/2006/relationships/customXml" Target="../customXml/item1.xml"/><Relationship Id="rId4" Type="http://schemas.openxmlformats.org/officeDocument/2006/relationships/slideMaster" Target="slideMasters/slideMaster4.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45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E6A9CAD1-D129-4AE7-ACD8-A969104B1150}"/>
              </a:ext>
            </a:extLst>
          </p:cNvPr>
          <p:cNvSpPr>
            <a:spLocks noGrp="1"/>
          </p:cNvSpPr>
          <p:nvPr>
            <p:ph type="dt" sz="half" idx="10"/>
          </p:nvPr>
        </p:nvSpPr>
        <p:spPr/>
        <p:txBody>
          <a:bodyPr/>
          <a:lstStyle>
            <a:lvl1pPr>
              <a:defRPr/>
            </a:lvl1pPr>
          </a:lstStyle>
          <a:p>
            <a:pPr>
              <a:defRPr/>
            </a:pPr>
            <a:fld id="{CEA6AD1F-D313-4A78-B7EA-36F5E6990E31}" type="datetimeFigureOut">
              <a:rPr lang="en-US"/>
              <a:pPr>
                <a:defRPr/>
              </a:pPr>
              <a:t>6/19/2024</a:t>
            </a:fld>
            <a:endParaRPr lang="en-US"/>
          </a:p>
        </p:txBody>
      </p:sp>
      <p:sp>
        <p:nvSpPr>
          <p:cNvPr id="6" name="Footer Placeholder 4">
            <a:extLst>
              <a:ext uri="{FF2B5EF4-FFF2-40B4-BE49-F238E27FC236}">
                <a16:creationId xmlns:a16="http://schemas.microsoft.com/office/drawing/2014/main" id="{5DE19B0C-3162-48A5-B36E-87B4EDB5A49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A71AA93-F8F7-46FF-A619-5D02BC900644}"/>
              </a:ext>
            </a:extLst>
          </p:cNvPr>
          <p:cNvSpPr>
            <a:spLocks noGrp="1"/>
          </p:cNvSpPr>
          <p:nvPr>
            <p:ph type="sldNum" sz="quarter" idx="12"/>
          </p:nvPr>
        </p:nvSpPr>
        <p:spPr/>
        <p:txBody>
          <a:bodyPr/>
          <a:lstStyle>
            <a:lvl1pPr>
              <a:defRPr/>
            </a:lvl1pPr>
          </a:lstStyle>
          <a:p>
            <a:fld id="{A831A0E5-4143-436E-B86F-44642BB1EF2F}" type="slidenum">
              <a:rPr lang="en-US" altLang="ja-JP"/>
              <a:pPr/>
              <a:t>‹#›</a:t>
            </a:fld>
            <a:endParaRPr lang="en-US" altLang="ja-JP"/>
          </a:p>
        </p:txBody>
      </p:sp>
    </p:spTree>
    <p:extLst>
      <p:ext uri="{BB962C8B-B14F-4D97-AF65-F5344CB8AC3E}">
        <p14:creationId xmlns:p14="http://schemas.microsoft.com/office/powerpoint/2010/main" val="268651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6FA21E97-7E1A-4E3C-8C30-882B0357E285}"/>
              </a:ext>
            </a:extLst>
          </p:cNvPr>
          <p:cNvSpPr>
            <a:spLocks noGrp="1"/>
          </p:cNvSpPr>
          <p:nvPr>
            <p:ph type="dt" sz="half" idx="10"/>
          </p:nvPr>
        </p:nvSpPr>
        <p:spPr/>
        <p:txBody>
          <a:bodyPr/>
          <a:lstStyle>
            <a:lvl1pPr>
              <a:defRPr/>
            </a:lvl1pPr>
          </a:lstStyle>
          <a:p>
            <a:pPr>
              <a:defRPr/>
            </a:pPr>
            <a:fld id="{1B96019B-FFA8-4253-BD24-5CCA20B0A38D}" type="datetimeFigureOut">
              <a:rPr lang="en-US"/>
              <a:pPr>
                <a:defRPr/>
              </a:pPr>
              <a:t>6/19/2024</a:t>
            </a:fld>
            <a:endParaRPr lang="en-US"/>
          </a:p>
        </p:txBody>
      </p:sp>
      <p:sp>
        <p:nvSpPr>
          <p:cNvPr id="6" name="Footer Placeholder 4">
            <a:extLst>
              <a:ext uri="{FF2B5EF4-FFF2-40B4-BE49-F238E27FC236}">
                <a16:creationId xmlns:a16="http://schemas.microsoft.com/office/drawing/2014/main" id="{69893525-FFE9-4651-B51B-982C6CEAABA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33E4BED-4ED8-42D7-BDF9-1193FB3862DA}"/>
              </a:ext>
            </a:extLst>
          </p:cNvPr>
          <p:cNvSpPr>
            <a:spLocks noGrp="1"/>
          </p:cNvSpPr>
          <p:nvPr>
            <p:ph type="sldNum" sz="quarter" idx="12"/>
          </p:nvPr>
        </p:nvSpPr>
        <p:spPr/>
        <p:txBody>
          <a:bodyPr/>
          <a:lstStyle>
            <a:lvl1pPr>
              <a:defRPr/>
            </a:lvl1pPr>
          </a:lstStyle>
          <a:p>
            <a:fld id="{AD857BFE-B33A-4C56-8EFF-38157BD15AA1}" type="slidenum">
              <a:rPr lang="en-US" altLang="ja-JP"/>
              <a:pPr/>
              <a:t>‹#›</a:t>
            </a:fld>
            <a:endParaRPr lang="en-US" altLang="ja-JP"/>
          </a:p>
        </p:txBody>
      </p:sp>
    </p:spTree>
    <p:extLst>
      <p:ext uri="{BB962C8B-B14F-4D97-AF65-F5344CB8AC3E}">
        <p14:creationId xmlns:p14="http://schemas.microsoft.com/office/powerpoint/2010/main" val="4198249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21CEC500-953E-4A74-AEE6-253DF5C37AD8}"/>
              </a:ext>
            </a:extLst>
          </p:cNvPr>
          <p:cNvSpPr>
            <a:spLocks noGrp="1"/>
          </p:cNvSpPr>
          <p:nvPr>
            <p:ph type="dt" sz="half" idx="10"/>
          </p:nvPr>
        </p:nvSpPr>
        <p:spPr/>
        <p:txBody>
          <a:bodyPr/>
          <a:lstStyle>
            <a:lvl1pPr>
              <a:defRPr/>
            </a:lvl1pPr>
          </a:lstStyle>
          <a:p>
            <a:pPr>
              <a:defRPr/>
            </a:pPr>
            <a:fld id="{A852324B-A693-45CE-810B-694481274898}" type="datetimeFigureOut">
              <a:rPr lang="en-US"/>
              <a:pPr>
                <a:defRPr/>
              </a:pPr>
              <a:t>6/19/2024</a:t>
            </a:fld>
            <a:endParaRPr lang="en-US"/>
          </a:p>
        </p:txBody>
      </p:sp>
      <p:sp>
        <p:nvSpPr>
          <p:cNvPr id="5" name="Footer Placeholder 4">
            <a:extLst>
              <a:ext uri="{FF2B5EF4-FFF2-40B4-BE49-F238E27FC236}">
                <a16:creationId xmlns:a16="http://schemas.microsoft.com/office/drawing/2014/main" id="{D2353F93-4F1D-4316-80E8-5B259226A65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8F872B-77B2-4C8E-86C9-53E204C01E11}"/>
              </a:ext>
            </a:extLst>
          </p:cNvPr>
          <p:cNvSpPr>
            <a:spLocks noGrp="1"/>
          </p:cNvSpPr>
          <p:nvPr>
            <p:ph type="sldNum" sz="quarter" idx="12"/>
          </p:nvPr>
        </p:nvSpPr>
        <p:spPr/>
        <p:txBody>
          <a:bodyPr/>
          <a:lstStyle>
            <a:lvl1pPr>
              <a:defRPr/>
            </a:lvl1pPr>
          </a:lstStyle>
          <a:p>
            <a:fld id="{8E85EC0B-625D-4908-A6B4-06E4D82EC24B}" type="slidenum">
              <a:rPr lang="en-US" altLang="ja-JP"/>
              <a:pPr/>
              <a:t>‹#›</a:t>
            </a:fld>
            <a:endParaRPr lang="en-US" altLang="ja-JP"/>
          </a:p>
        </p:txBody>
      </p:sp>
    </p:spTree>
    <p:extLst>
      <p:ext uri="{BB962C8B-B14F-4D97-AF65-F5344CB8AC3E}">
        <p14:creationId xmlns:p14="http://schemas.microsoft.com/office/powerpoint/2010/main" val="10969335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2D9C8BB8-6CED-450C-9EA5-4A9730DDDE03}"/>
              </a:ext>
            </a:extLst>
          </p:cNvPr>
          <p:cNvSpPr>
            <a:spLocks noGrp="1"/>
          </p:cNvSpPr>
          <p:nvPr>
            <p:ph type="dt" sz="half" idx="10"/>
          </p:nvPr>
        </p:nvSpPr>
        <p:spPr/>
        <p:txBody>
          <a:bodyPr/>
          <a:lstStyle>
            <a:lvl1pPr>
              <a:defRPr/>
            </a:lvl1pPr>
          </a:lstStyle>
          <a:p>
            <a:pPr>
              <a:defRPr/>
            </a:pPr>
            <a:fld id="{ACC93B1A-3DDE-4082-9236-29680429D5B4}" type="datetimeFigureOut">
              <a:rPr lang="en-US"/>
              <a:pPr>
                <a:defRPr/>
              </a:pPr>
              <a:t>6/19/2024</a:t>
            </a:fld>
            <a:endParaRPr lang="en-US"/>
          </a:p>
        </p:txBody>
      </p:sp>
      <p:sp>
        <p:nvSpPr>
          <p:cNvPr id="5" name="Footer Placeholder 4">
            <a:extLst>
              <a:ext uri="{FF2B5EF4-FFF2-40B4-BE49-F238E27FC236}">
                <a16:creationId xmlns:a16="http://schemas.microsoft.com/office/drawing/2014/main" id="{C1D0815F-E049-4482-9292-E3BF4AA97F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B2FE8B-FAEE-4133-9231-13C8BA43A9C1}"/>
              </a:ext>
            </a:extLst>
          </p:cNvPr>
          <p:cNvSpPr>
            <a:spLocks noGrp="1"/>
          </p:cNvSpPr>
          <p:nvPr>
            <p:ph type="sldNum" sz="quarter" idx="12"/>
          </p:nvPr>
        </p:nvSpPr>
        <p:spPr/>
        <p:txBody>
          <a:bodyPr/>
          <a:lstStyle>
            <a:lvl1pPr>
              <a:defRPr/>
            </a:lvl1pPr>
          </a:lstStyle>
          <a:p>
            <a:fld id="{B2BCFFFF-14CD-4211-ABCD-AD9F1826B9E8}" type="slidenum">
              <a:rPr lang="en-US" altLang="ja-JP"/>
              <a:pPr/>
              <a:t>‹#›</a:t>
            </a:fld>
            <a:endParaRPr lang="en-US" altLang="ja-JP"/>
          </a:p>
        </p:txBody>
      </p:sp>
    </p:spTree>
    <p:extLst>
      <p:ext uri="{BB962C8B-B14F-4D97-AF65-F5344CB8AC3E}">
        <p14:creationId xmlns:p14="http://schemas.microsoft.com/office/powerpoint/2010/main" val="250118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838987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00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5054A8C9-A20F-477D-AAE2-4746181C85F0}"/>
              </a:ext>
            </a:extLst>
          </p:cNvPr>
          <p:cNvSpPr>
            <a:spLocks noGrp="1"/>
          </p:cNvSpPr>
          <p:nvPr>
            <p:ph type="dt" sz="half" idx="10"/>
          </p:nvPr>
        </p:nvSpPr>
        <p:spPr/>
        <p:txBody>
          <a:bodyPr/>
          <a:lstStyle>
            <a:lvl1pPr>
              <a:defRPr/>
            </a:lvl1pPr>
          </a:lstStyle>
          <a:p>
            <a:pPr>
              <a:defRPr/>
            </a:pPr>
            <a:fld id="{5BB5A62F-882A-48A0-A76B-D2C49BD6A229}" type="datetimeFigureOut">
              <a:rPr lang="en-US"/>
              <a:pPr>
                <a:defRPr/>
              </a:pPr>
              <a:t>6/19/2024</a:t>
            </a:fld>
            <a:endParaRPr lang="en-US"/>
          </a:p>
        </p:txBody>
      </p:sp>
      <p:sp>
        <p:nvSpPr>
          <p:cNvPr id="5" name="Footer Placeholder 4">
            <a:extLst>
              <a:ext uri="{FF2B5EF4-FFF2-40B4-BE49-F238E27FC236}">
                <a16:creationId xmlns:a16="http://schemas.microsoft.com/office/drawing/2014/main" id="{4DBC6AEF-2D1E-403C-8F0C-A5E465F77E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240683C-91F0-4180-A375-FD2DC1DB8371}"/>
              </a:ext>
            </a:extLst>
          </p:cNvPr>
          <p:cNvSpPr>
            <a:spLocks noGrp="1"/>
          </p:cNvSpPr>
          <p:nvPr>
            <p:ph type="sldNum" sz="quarter" idx="12"/>
          </p:nvPr>
        </p:nvSpPr>
        <p:spPr/>
        <p:txBody>
          <a:bodyPr/>
          <a:lstStyle>
            <a:lvl1pPr>
              <a:defRPr/>
            </a:lvl1pPr>
          </a:lstStyle>
          <a:p>
            <a:fld id="{775720A0-6C3F-44E2-B2A5-02B3CC2F688F}" type="slidenum">
              <a:rPr lang="en-US" altLang="ja-JP"/>
              <a:pPr/>
              <a:t>‹#›</a:t>
            </a:fld>
            <a:endParaRPr lang="en-US" altLang="ja-JP"/>
          </a:p>
        </p:txBody>
      </p:sp>
    </p:spTree>
    <p:extLst>
      <p:ext uri="{BB962C8B-B14F-4D97-AF65-F5344CB8AC3E}">
        <p14:creationId xmlns:p14="http://schemas.microsoft.com/office/powerpoint/2010/main" val="60902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EDC22A0-604A-40E4-8028-DE05D22A9156}"/>
              </a:ext>
            </a:extLst>
          </p:cNvPr>
          <p:cNvSpPr>
            <a:spLocks noGrp="1"/>
          </p:cNvSpPr>
          <p:nvPr>
            <p:ph type="dt" sz="half" idx="10"/>
          </p:nvPr>
        </p:nvSpPr>
        <p:spPr/>
        <p:txBody>
          <a:bodyPr/>
          <a:lstStyle>
            <a:lvl1pPr>
              <a:defRPr/>
            </a:lvl1pPr>
          </a:lstStyle>
          <a:p>
            <a:pPr>
              <a:defRPr/>
            </a:pPr>
            <a:fld id="{59EBBD73-18B5-4546-9E02-F99BA9CE2E43}" type="datetimeFigureOut">
              <a:rPr lang="en-US"/>
              <a:pPr>
                <a:defRPr/>
              </a:pPr>
              <a:t>6/19/2024</a:t>
            </a:fld>
            <a:endParaRPr lang="en-US"/>
          </a:p>
        </p:txBody>
      </p:sp>
      <p:sp>
        <p:nvSpPr>
          <p:cNvPr id="5" name="Footer Placeholder 4">
            <a:extLst>
              <a:ext uri="{FF2B5EF4-FFF2-40B4-BE49-F238E27FC236}">
                <a16:creationId xmlns:a16="http://schemas.microsoft.com/office/drawing/2014/main" id="{44CF09A7-6E85-40D4-AF19-2429AF49243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CD8BCF-9F89-4BAB-B12C-242BA54A944A}"/>
              </a:ext>
            </a:extLst>
          </p:cNvPr>
          <p:cNvSpPr>
            <a:spLocks noGrp="1"/>
          </p:cNvSpPr>
          <p:nvPr>
            <p:ph type="sldNum" sz="quarter" idx="12"/>
          </p:nvPr>
        </p:nvSpPr>
        <p:spPr/>
        <p:txBody>
          <a:bodyPr/>
          <a:lstStyle>
            <a:lvl1pPr>
              <a:defRPr/>
            </a:lvl1pPr>
          </a:lstStyle>
          <a:p>
            <a:fld id="{BED3F547-C60E-4C7E-BE74-3C5C45F47E34}" type="slidenum">
              <a:rPr lang="en-US" altLang="ja-JP"/>
              <a:pPr/>
              <a:t>‹#›</a:t>
            </a:fld>
            <a:endParaRPr lang="en-US" altLang="ja-JP"/>
          </a:p>
        </p:txBody>
      </p:sp>
    </p:spTree>
    <p:extLst>
      <p:ext uri="{BB962C8B-B14F-4D97-AF65-F5344CB8AC3E}">
        <p14:creationId xmlns:p14="http://schemas.microsoft.com/office/powerpoint/2010/main" val="151749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DFEC7663-6DF6-46E7-94FD-603A84969DD0}"/>
              </a:ext>
            </a:extLst>
          </p:cNvPr>
          <p:cNvSpPr>
            <a:spLocks noGrp="1"/>
          </p:cNvSpPr>
          <p:nvPr>
            <p:ph type="dt" sz="half" idx="10"/>
          </p:nvPr>
        </p:nvSpPr>
        <p:spPr/>
        <p:txBody>
          <a:bodyPr/>
          <a:lstStyle>
            <a:lvl1pPr>
              <a:defRPr/>
            </a:lvl1pPr>
          </a:lstStyle>
          <a:p>
            <a:pPr>
              <a:defRPr/>
            </a:pPr>
            <a:fld id="{D69E649B-1172-472E-94FC-9E8EE2BABC7F}" type="datetimeFigureOut">
              <a:rPr lang="en-US"/>
              <a:pPr>
                <a:defRPr/>
              </a:pPr>
              <a:t>6/19/2024</a:t>
            </a:fld>
            <a:endParaRPr lang="en-US"/>
          </a:p>
        </p:txBody>
      </p:sp>
      <p:sp>
        <p:nvSpPr>
          <p:cNvPr id="5" name="Footer Placeholder 4">
            <a:extLst>
              <a:ext uri="{FF2B5EF4-FFF2-40B4-BE49-F238E27FC236}">
                <a16:creationId xmlns:a16="http://schemas.microsoft.com/office/drawing/2014/main" id="{073315C3-2044-4A3E-B732-27DEEC73D3D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D010335-83D1-4E17-A2EE-C4720D4019F6}"/>
              </a:ext>
            </a:extLst>
          </p:cNvPr>
          <p:cNvSpPr>
            <a:spLocks noGrp="1"/>
          </p:cNvSpPr>
          <p:nvPr>
            <p:ph type="sldNum" sz="quarter" idx="12"/>
          </p:nvPr>
        </p:nvSpPr>
        <p:spPr/>
        <p:txBody>
          <a:bodyPr/>
          <a:lstStyle>
            <a:lvl1pPr>
              <a:defRPr/>
            </a:lvl1pPr>
          </a:lstStyle>
          <a:p>
            <a:fld id="{161EBAF0-14CE-4A88-BC69-3FF8D73C7658}" type="slidenum">
              <a:rPr lang="en-US" altLang="ja-JP"/>
              <a:pPr/>
              <a:t>‹#›</a:t>
            </a:fld>
            <a:endParaRPr lang="en-US" altLang="ja-JP"/>
          </a:p>
        </p:txBody>
      </p:sp>
    </p:spTree>
    <p:extLst>
      <p:ext uri="{BB962C8B-B14F-4D97-AF65-F5344CB8AC3E}">
        <p14:creationId xmlns:p14="http://schemas.microsoft.com/office/powerpoint/2010/main" val="18493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51458F56-285F-4E07-987D-82A2ADD2D86B}"/>
              </a:ext>
            </a:extLst>
          </p:cNvPr>
          <p:cNvSpPr>
            <a:spLocks noGrp="1"/>
          </p:cNvSpPr>
          <p:nvPr>
            <p:ph type="dt" sz="half" idx="10"/>
          </p:nvPr>
        </p:nvSpPr>
        <p:spPr/>
        <p:txBody>
          <a:bodyPr/>
          <a:lstStyle>
            <a:lvl1pPr>
              <a:defRPr/>
            </a:lvl1pPr>
          </a:lstStyle>
          <a:p>
            <a:pPr>
              <a:defRPr/>
            </a:pPr>
            <a:fld id="{10430227-4077-4FA8-BDEC-4F4161648D72}" type="datetimeFigureOut">
              <a:rPr lang="en-US"/>
              <a:pPr>
                <a:defRPr/>
              </a:pPr>
              <a:t>6/19/2024</a:t>
            </a:fld>
            <a:endParaRPr lang="en-US"/>
          </a:p>
        </p:txBody>
      </p:sp>
      <p:sp>
        <p:nvSpPr>
          <p:cNvPr id="6" name="Footer Placeholder 4">
            <a:extLst>
              <a:ext uri="{FF2B5EF4-FFF2-40B4-BE49-F238E27FC236}">
                <a16:creationId xmlns:a16="http://schemas.microsoft.com/office/drawing/2014/main" id="{184F7ACA-9555-4722-B9CD-185F66C3744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06933D7-1A51-439D-BA6B-8D614CBC7DF9}"/>
              </a:ext>
            </a:extLst>
          </p:cNvPr>
          <p:cNvSpPr>
            <a:spLocks noGrp="1"/>
          </p:cNvSpPr>
          <p:nvPr>
            <p:ph type="sldNum" sz="quarter" idx="12"/>
          </p:nvPr>
        </p:nvSpPr>
        <p:spPr/>
        <p:txBody>
          <a:bodyPr/>
          <a:lstStyle>
            <a:lvl1pPr>
              <a:defRPr/>
            </a:lvl1pPr>
          </a:lstStyle>
          <a:p>
            <a:fld id="{014C1473-41B8-408E-80C8-FAE810E2C2BF}" type="slidenum">
              <a:rPr lang="en-US" altLang="ja-JP"/>
              <a:pPr/>
              <a:t>‹#›</a:t>
            </a:fld>
            <a:endParaRPr lang="en-US" altLang="ja-JP"/>
          </a:p>
        </p:txBody>
      </p:sp>
    </p:spTree>
    <p:extLst>
      <p:ext uri="{BB962C8B-B14F-4D97-AF65-F5344CB8AC3E}">
        <p14:creationId xmlns:p14="http://schemas.microsoft.com/office/powerpoint/2010/main" val="286748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29D00C6C-7035-4BD0-B60F-B95BBEE65B22}"/>
              </a:ext>
            </a:extLst>
          </p:cNvPr>
          <p:cNvSpPr>
            <a:spLocks noGrp="1"/>
          </p:cNvSpPr>
          <p:nvPr>
            <p:ph type="dt" sz="half" idx="10"/>
          </p:nvPr>
        </p:nvSpPr>
        <p:spPr/>
        <p:txBody>
          <a:bodyPr/>
          <a:lstStyle>
            <a:lvl1pPr>
              <a:defRPr/>
            </a:lvl1pPr>
          </a:lstStyle>
          <a:p>
            <a:pPr>
              <a:defRPr/>
            </a:pPr>
            <a:fld id="{CB93EBB0-BE77-4F80-98E4-16E3FA114A4E}" type="datetimeFigureOut">
              <a:rPr lang="en-US"/>
              <a:pPr>
                <a:defRPr/>
              </a:pPr>
              <a:t>6/19/2024</a:t>
            </a:fld>
            <a:endParaRPr lang="en-US"/>
          </a:p>
        </p:txBody>
      </p:sp>
      <p:sp>
        <p:nvSpPr>
          <p:cNvPr id="8" name="Footer Placeholder 4">
            <a:extLst>
              <a:ext uri="{FF2B5EF4-FFF2-40B4-BE49-F238E27FC236}">
                <a16:creationId xmlns:a16="http://schemas.microsoft.com/office/drawing/2014/main" id="{4D2D9551-45AC-4300-B009-14874072C98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2F46F63-46A6-42B1-8D6A-7B38CFC48DF1}"/>
              </a:ext>
            </a:extLst>
          </p:cNvPr>
          <p:cNvSpPr>
            <a:spLocks noGrp="1"/>
          </p:cNvSpPr>
          <p:nvPr>
            <p:ph type="sldNum" sz="quarter" idx="12"/>
          </p:nvPr>
        </p:nvSpPr>
        <p:spPr/>
        <p:txBody>
          <a:bodyPr/>
          <a:lstStyle>
            <a:lvl1pPr>
              <a:defRPr/>
            </a:lvl1pPr>
          </a:lstStyle>
          <a:p>
            <a:fld id="{869D571E-BF3B-4C8D-90CE-1515CE98330F}" type="slidenum">
              <a:rPr lang="en-US" altLang="ja-JP"/>
              <a:pPr/>
              <a:t>‹#›</a:t>
            </a:fld>
            <a:endParaRPr lang="en-US" altLang="ja-JP"/>
          </a:p>
        </p:txBody>
      </p:sp>
    </p:spTree>
    <p:extLst>
      <p:ext uri="{BB962C8B-B14F-4D97-AF65-F5344CB8AC3E}">
        <p14:creationId xmlns:p14="http://schemas.microsoft.com/office/powerpoint/2010/main" val="353781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7AE181B1-A368-41AC-ACCF-640F4A44F228}"/>
              </a:ext>
            </a:extLst>
          </p:cNvPr>
          <p:cNvSpPr>
            <a:spLocks noGrp="1"/>
          </p:cNvSpPr>
          <p:nvPr>
            <p:ph type="dt" sz="half" idx="10"/>
          </p:nvPr>
        </p:nvSpPr>
        <p:spPr/>
        <p:txBody>
          <a:bodyPr/>
          <a:lstStyle>
            <a:lvl1pPr>
              <a:defRPr/>
            </a:lvl1pPr>
          </a:lstStyle>
          <a:p>
            <a:pPr>
              <a:defRPr/>
            </a:pPr>
            <a:fld id="{5F0DE3C9-75F1-4521-BAC6-A7E7D898D7C9}" type="datetimeFigureOut">
              <a:rPr lang="en-US"/>
              <a:pPr>
                <a:defRPr/>
              </a:pPr>
              <a:t>6/19/2024</a:t>
            </a:fld>
            <a:endParaRPr lang="en-US"/>
          </a:p>
        </p:txBody>
      </p:sp>
      <p:sp>
        <p:nvSpPr>
          <p:cNvPr id="4" name="Footer Placeholder 4">
            <a:extLst>
              <a:ext uri="{FF2B5EF4-FFF2-40B4-BE49-F238E27FC236}">
                <a16:creationId xmlns:a16="http://schemas.microsoft.com/office/drawing/2014/main" id="{7BBAA2DD-9ED7-4A56-963C-B6E02D695F2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C69E01E-D781-40D5-8989-EAF552863FC5}"/>
              </a:ext>
            </a:extLst>
          </p:cNvPr>
          <p:cNvSpPr>
            <a:spLocks noGrp="1"/>
          </p:cNvSpPr>
          <p:nvPr>
            <p:ph type="sldNum" sz="quarter" idx="12"/>
          </p:nvPr>
        </p:nvSpPr>
        <p:spPr/>
        <p:txBody>
          <a:bodyPr/>
          <a:lstStyle>
            <a:lvl1pPr>
              <a:defRPr/>
            </a:lvl1pPr>
          </a:lstStyle>
          <a:p>
            <a:fld id="{2CDFACDC-AA71-4B9B-9BB0-CC58A1C6AE05}" type="slidenum">
              <a:rPr lang="en-US" altLang="ja-JP"/>
              <a:pPr/>
              <a:t>‹#›</a:t>
            </a:fld>
            <a:endParaRPr lang="en-US" altLang="ja-JP"/>
          </a:p>
        </p:txBody>
      </p:sp>
    </p:spTree>
    <p:extLst>
      <p:ext uri="{BB962C8B-B14F-4D97-AF65-F5344CB8AC3E}">
        <p14:creationId xmlns:p14="http://schemas.microsoft.com/office/powerpoint/2010/main" val="3416773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E8DC27-2F29-460E-BEA6-653956DF3810}"/>
              </a:ext>
            </a:extLst>
          </p:cNvPr>
          <p:cNvSpPr>
            <a:spLocks noGrp="1"/>
          </p:cNvSpPr>
          <p:nvPr>
            <p:ph type="dt" sz="half" idx="10"/>
          </p:nvPr>
        </p:nvSpPr>
        <p:spPr/>
        <p:txBody>
          <a:bodyPr/>
          <a:lstStyle>
            <a:lvl1pPr>
              <a:defRPr/>
            </a:lvl1pPr>
          </a:lstStyle>
          <a:p>
            <a:pPr>
              <a:defRPr/>
            </a:pPr>
            <a:fld id="{E82A2533-830A-4F0E-9CA8-8176EFE036CB}" type="datetimeFigureOut">
              <a:rPr lang="en-US"/>
              <a:pPr>
                <a:defRPr/>
              </a:pPr>
              <a:t>6/19/2024</a:t>
            </a:fld>
            <a:endParaRPr lang="en-US"/>
          </a:p>
        </p:txBody>
      </p:sp>
      <p:sp>
        <p:nvSpPr>
          <p:cNvPr id="3" name="Footer Placeholder 4">
            <a:extLst>
              <a:ext uri="{FF2B5EF4-FFF2-40B4-BE49-F238E27FC236}">
                <a16:creationId xmlns:a16="http://schemas.microsoft.com/office/drawing/2014/main" id="{9466D315-FFAC-42BC-A1B3-B0F36525BAE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C9CC2C1-3999-41EB-8602-AA3675AB9649}"/>
              </a:ext>
            </a:extLst>
          </p:cNvPr>
          <p:cNvSpPr>
            <a:spLocks noGrp="1"/>
          </p:cNvSpPr>
          <p:nvPr>
            <p:ph type="sldNum" sz="quarter" idx="12"/>
          </p:nvPr>
        </p:nvSpPr>
        <p:spPr/>
        <p:txBody>
          <a:bodyPr/>
          <a:lstStyle>
            <a:lvl1pPr>
              <a:defRPr/>
            </a:lvl1pPr>
          </a:lstStyle>
          <a:p>
            <a:fld id="{AF5FFD6D-2C16-4E5F-ABB2-60A407C87509}" type="slidenum">
              <a:rPr lang="en-US" altLang="ja-JP"/>
              <a:pPr/>
              <a:t>‹#›</a:t>
            </a:fld>
            <a:endParaRPr lang="en-US" altLang="ja-JP"/>
          </a:p>
        </p:txBody>
      </p:sp>
    </p:spTree>
    <p:extLst>
      <p:ext uri="{BB962C8B-B14F-4D97-AF65-F5344CB8AC3E}">
        <p14:creationId xmlns:p14="http://schemas.microsoft.com/office/powerpoint/2010/main" val="429148063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4.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2A5C4CF1-8932-4238-A586-1160E81634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5E9EBEE1-390B-4B9F-B3C7-86A16BB0D86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E8662C30-CF9F-45A3-B755-97272FF9DA8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9"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C129A73C-B9A1-450C-AE35-23F3D3E1CA29}"/>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4099" name="Text Placeholder 2">
            <a:extLst>
              <a:ext uri="{FF2B5EF4-FFF2-40B4-BE49-F238E27FC236}">
                <a16:creationId xmlns:a16="http://schemas.microsoft.com/office/drawing/2014/main" id="{F4E87E96-B2CC-44E3-A330-031F65841FD6}"/>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D8C5EDEA-0128-4260-96EB-52EB7724D20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D55D767-72B8-45DB-8D32-B5A7BA37ED0C}" type="datetimeFigureOut">
              <a:rPr lang="en-US"/>
              <a:pPr>
                <a:defRPr/>
              </a:pPr>
              <a:t>6/19/2024</a:t>
            </a:fld>
            <a:endParaRPr lang="en-US"/>
          </a:p>
        </p:txBody>
      </p:sp>
      <p:sp>
        <p:nvSpPr>
          <p:cNvPr id="5" name="Footer Placeholder 4">
            <a:extLst>
              <a:ext uri="{FF2B5EF4-FFF2-40B4-BE49-F238E27FC236}">
                <a16:creationId xmlns:a16="http://schemas.microsoft.com/office/drawing/2014/main" id="{1E6EE2F2-DC6B-449A-8D7E-538840172A82}"/>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5E930738-B32E-4DE3-9428-56609EFF61A8}"/>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E98888C-99C3-40CA-B72C-C9427DBED936}" type="slidenum">
              <a:rPr lang="en-US" altLang="ja-JP"/>
              <a:pPr/>
              <a:t>‹#›</a:t>
            </a:fld>
            <a:endParaRPr lang="en-US" altLang="ja-JP"/>
          </a:p>
        </p:txBody>
      </p:sp>
      <p:pic>
        <p:nvPicPr>
          <p:cNvPr id="4103" name="図 6">
            <a:extLst>
              <a:ext uri="{FF2B5EF4-FFF2-40B4-BE49-F238E27FC236}">
                <a16:creationId xmlns:a16="http://schemas.microsoft.com/office/drawing/2014/main" id="{32586694-AB33-446F-BD08-835E9F14372B}"/>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図 6">
            <a:extLst>
              <a:ext uri="{FF2B5EF4-FFF2-40B4-BE49-F238E27FC236}">
                <a16:creationId xmlns:a16="http://schemas.microsoft.com/office/drawing/2014/main" id="{0CA7275D-B7A1-41D1-B19E-C887E52099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838" y="2965450"/>
            <a:ext cx="6265862" cy="323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テキスト ボックス 8">
            <a:extLst>
              <a:ext uri="{FF2B5EF4-FFF2-40B4-BE49-F238E27FC236}">
                <a16:creationId xmlns:a16="http://schemas.microsoft.com/office/drawing/2014/main" id="{86787D43-6019-41A0-A5A4-B4F5BCBDBBBE}"/>
              </a:ext>
            </a:extLst>
          </p:cNvPr>
          <p:cNvSpPr txBox="1">
            <a:spLocks noChangeArrowheads="1"/>
          </p:cNvSpPr>
          <p:nvPr/>
        </p:nvSpPr>
        <p:spPr bwMode="auto">
          <a:xfrm>
            <a:off x="223838" y="1328738"/>
            <a:ext cx="815975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金利は常に一定ではありません。国内の景気や物価、外国為替の状況、金融政策などによって常に変動しています。</a:t>
            </a:r>
          </a:p>
          <a:p>
            <a:pPr eaLnBrk="1" hangingPunct="1">
              <a:lnSpc>
                <a:spcPct val="150000"/>
              </a:lnSpc>
              <a:spcBef>
                <a:spcPct val="0"/>
              </a:spcBef>
              <a:buFontTx/>
              <a:buNone/>
            </a:pPr>
            <a:r>
              <a:rPr lang="ja-JP" altLang="en-US" sz="1600"/>
              <a:t>　そのため、ローンを利用したいときには、今の金利が高いのか低いのか、今後の金利はどうなりそうなのかについても考えてみるとよいでしょう。</a:t>
            </a:r>
          </a:p>
        </p:txBody>
      </p:sp>
      <p:sp>
        <p:nvSpPr>
          <p:cNvPr id="8" name="テキスト ボックス 11">
            <a:extLst>
              <a:ext uri="{FF2B5EF4-FFF2-40B4-BE49-F238E27FC236}">
                <a16:creationId xmlns:a16="http://schemas.microsoft.com/office/drawing/2014/main" id="{1F67287B-A01C-41D2-B77A-535A268B0287}"/>
              </a:ext>
            </a:extLst>
          </p:cNvPr>
          <p:cNvSpPr txBox="1"/>
          <p:nvPr/>
        </p:nvSpPr>
        <p:spPr>
          <a:xfrm>
            <a:off x="223838" y="928688"/>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EF8F00"/>
                </a:solidFill>
                <a:latin typeface="+mn-ea"/>
              </a:rPr>
              <a:t>金利は変動する</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第3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5DC27DD9-8625-4D60-8824-6D5F83929D54}"/>
</file>

<file path=customXml/itemProps2.xml><?xml version="1.0" encoding="utf-8"?>
<ds:datastoreItem xmlns:ds="http://schemas.openxmlformats.org/officeDocument/2006/customXml" ds:itemID="{5FA23FDF-F592-4D8E-9D86-11D3BB6820E1}"/>
</file>

<file path=customXml/itemProps3.xml><?xml version="1.0" encoding="utf-8"?>
<ds:datastoreItem xmlns:ds="http://schemas.openxmlformats.org/officeDocument/2006/customXml" ds:itemID="{954C417C-DFC8-4957-A76A-4D5AF93F6C4D}"/>
</file>

<file path=docProps/app.xml><?xml version="1.0" encoding="utf-8"?>
<Properties xmlns="http://schemas.openxmlformats.org/officeDocument/2006/extended-properties" xmlns:vt="http://schemas.openxmlformats.org/officeDocument/2006/docPropsVTypes">
  <TotalTime>150</TotalTime>
  <Words>75</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1</vt:i4>
      </vt:variant>
    </vt:vector>
  </HeadingPairs>
  <TitlesOfParts>
    <vt:vector size="8" baseType="lpstr">
      <vt:lpstr>Arial</vt:lpstr>
      <vt:lpstr>Calibri</vt:lpstr>
      <vt:lpstr>Calibri Light</vt:lpstr>
      <vt:lpstr>第1章</vt:lpstr>
      <vt:lpstr>第2章</vt:lpstr>
      <vt:lpstr>第3章</vt:lpstr>
      <vt:lpstr>1_第3章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28</cp:revision>
  <dcterms:created xsi:type="dcterms:W3CDTF">2016-03-12T01:57:31Z</dcterms:created>
  <dcterms:modified xsi:type="dcterms:W3CDTF">2024-06-19T07:55:06Z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