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69" r:id="rId4"/>
  </p:sldMasterIdLst>
  <p:sldIdLst>
    <p:sldId id="267" r:id="rId5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1.xml"/><Relationship Id="rId10" Type="http://schemas.openxmlformats.org/officeDocument/2006/relationships/customXml" Target="../customXml/item1.xml"/><Relationship Id="rId4" Type="http://schemas.openxmlformats.org/officeDocument/2006/relationships/slideMaster" Target="slideMasters/slideMaster4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3419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5C6AF47-C483-4078-B8B0-E81DF82D0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0B6A3-DF85-4039-8ED2-E34270009EAF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8BA59E9-5991-408C-9BFC-C5706AE2D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B2B3412-EDCC-4CE8-89F4-C4641C0F2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2BC465-119B-4C0B-A773-CD6BE650229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95316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CAC8E8C-2B9D-452C-BD2B-0AFDFE16D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D6FE7-B2B1-42B9-9603-51895BB0594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3DDA7C7-502A-4A2F-B821-C23128AB2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3D4809A-F0F6-4DEE-832E-C537ED748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176911-ABE2-48D2-80A6-D6ADECC4B6F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39609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8A4EA0-A248-4255-A379-E083B3170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D049F-162F-4992-AB73-F85D18844FE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FE0C51-BD9A-40AB-8965-CDFA74BAD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6B6584-6AFB-410C-A4D4-80C5D6EC5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62BCDC-0D7F-4D1D-B696-724E951E027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82366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B7173-01B2-4AEE-84EE-86A8C82F0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34B60-E0F0-4733-9BAB-E688B6793AA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7B6A0-BCC1-4B2C-9167-420EC2328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F645B5-6B0C-4B78-9CB6-7FF2A4728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861B78-EF13-40BB-B57F-9C88E7ECB7C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35109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5547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886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69A66-CD61-4FE6-87E4-653784D08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D3537-A1D2-48B9-A39F-C0AF6589376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8E124D-E922-416E-BD7A-E381D43BF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7CC69B-3EBF-4A0A-A6AA-F716E9879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077153-8356-4C92-8FE7-5C12F673812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382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29AFF9-FE7E-4207-83A0-3785F5745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DFE29-66E7-4BD3-9E9D-B2D62B72238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DFB04A-C525-4017-B08F-DF21EB598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72AFD7-BD2B-42E8-BC9D-68E4F8C23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8C011B-88C2-49B0-84A0-0CACFC857AC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9789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3F99D-B7FA-4AE6-819B-E7D09AFD1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1C80C-5EE5-4A60-8BD2-7E141B73EC6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D7B88-E448-4E96-B904-7C9157F3E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FA94B-8130-4984-B761-6E2EC6120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AA021-F83A-4395-96AF-C5A1A96D6EC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54164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24C9AC7-3969-40E2-9D55-5EF6DB2EE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6FA6F-9EF2-4D85-B35B-A5B3F0DE83A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5D54E0C-B762-42D6-A869-3E741CEDB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19DC518-1180-4BC0-8083-7C3E73246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32CDF6-C35B-4FA7-AE15-A1111641A60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79833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4692218-CFBD-4262-AA7D-E4F147967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DCD86-0D84-44C4-BE1F-4543E3D49689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12BF542-76A6-4DCB-9767-00D2F8F72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E53955C-6512-42F4-A9E5-ED6995DB3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405C00-689A-44DF-A1A3-FB72B5D6ABD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0690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4E9A34B-D46C-4874-BEA1-FB2EDFEC3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486B9-FAC6-4D39-8A33-62148E6D6ED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7E93F87-9A92-4959-819D-2BE6875C5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061C3A1-681E-46E3-A3DF-5364F4DE3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D1F2B-C9C3-4D8D-B8F9-98727CC1151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77167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CE7ED4E-C05A-4AA4-9100-97344B066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E8159-8D53-4566-BB1E-95A5027FE3D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4FF2222-07C7-4CE4-B284-DDFB004A3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E341EA3-03FC-4C2F-9A24-AA3483D69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6D7E10-72B7-49A2-BA43-F9E2E79F3E8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34296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B7FAA73D-9E3C-4E87-8823-75CB7F10A6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3D78968F-D313-4A0F-9961-C5CB691EDB9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D0F0D059-D388-4638-9D57-672B79CF835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>
            <a:extLst>
              <a:ext uri="{FF2B5EF4-FFF2-40B4-BE49-F238E27FC236}">
                <a16:creationId xmlns:a16="http://schemas.microsoft.com/office/drawing/2014/main" id="{385CC528-7DE6-43BA-82A7-02F4B8AD00C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4099" name="Text Placeholder 2">
            <a:extLst>
              <a:ext uri="{FF2B5EF4-FFF2-40B4-BE49-F238E27FC236}">
                <a16:creationId xmlns:a16="http://schemas.microsoft.com/office/drawing/2014/main" id="{AE7269FB-5C99-4BCE-8453-236BA4D1968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4510D-2BBA-43DE-8099-0784B46A20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32EF87-B11C-4D97-9785-D5EA0B4E0D4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3EA66-C34B-4821-9434-7EC2521AFC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A5403-48B2-4749-AB86-5C95D057F9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972CD7E-E87F-4288-B005-CD6FC5637F3E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4103" name="図 6">
            <a:extLst>
              <a:ext uri="{FF2B5EF4-FFF2-40B4-BE49-F238E27FC236}">
                <a16:creationId xmlns:a16="http://schemas.microsoft.com/office/drawing/2014/main" id="{8F6A4F11-D8B7-47BA-A3F0-B5A3AB96B94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テキスト ボックス 8">
            <a:extLst>
              <a:ext uri="{FF2B5EF4-FFF2-40B4-BE49-F238E27FC236}">
                <a16:creationId xmlns:a16="http://schemas.microsoft.com/office/drawing/2014/main" id="{045CE48A-2A34-4057-9448-4A6C55EAC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282700"/>
            <a:ext cx="8783637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ローンでお金を借りた場合には、お金の使用料にあたる金利がかかります。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商品の価格がお店によって違うように、同じ種類のローンでも、金融機関によって金利は異なります。金利の違いによって最終的に支払う金額も変わってくるため、自分にとってどのローンが有利なのかを、よく検討してから決めることが賢い利用方法といえるでしょう。</a:t>
            </a:r>
          </a:p>
        </p:txBody>
      </p:sp>
      <p:sp>
        <p:nvSpPr>
          <p:cNvPr id="8" name="テキスト ボックス 11">
            <a:extLst>
              <a:ext uri="{FF2B5EF4-FFF2-40B4-BE49-F238E27FC236}">
                <a16:creationId xmlns:a16="http://schemas.microsoft.com/office/drawing/2014/main" id="{5BC0E9B1-E5E3-4BD8-945D-1D5321659788}"/>
              </a:ext>
            </a:extLst>
          </p:cNvPr>
          <p:cNvSpPr txBox="1"/>
          <p:nvPr/>
        </p:nvSpPr>
        <p:spPr>
          <a:xfrm>
            <a:off x="223838" y="766763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EF8F00"/>
                </a:solidFill>
                <a:latin typeface="+mn-ea"/>
              </a:rPr>
              <a:t>金利とはお金の使用料</a:t>
            </a:r>
          </a:p>
        </p:txBody>
      </p:sp>
      <p:pic>
        <p:nvPicPr>
          <p:cNvPr id="6148" name="図 5">
            <a:extLst>
              <a:ext uri="{FF2B5EF4-FFF2-40B4-BE49-F238E27FC236}">
                <a16:creationId xmlns:a16="http://schemas.microsoft.com/office/drawing/2014/main" id="{6B32A38B-9249-44B8-B079-6E8843C93F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3133725"/>
            <a:ext cx="5059362" cy="276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第3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FFA15993-5526-439F-92AD-450336F3E6DD}"/>
</file>

<file path=customXml/itemProps2.xml><?xml version="1.0" encoding="utf-8"?>
<ds:datastoreItem xmlns:ds="http://schemas.openxmlformats.org/officeDocument/2006/customXml" ds:itemID="{65EEC5A0-B9B3-48AC-AD81-26736A74C614}"/>
</file>

<file path=customXml/itemProps3.xml><?xml version="1.0" encoding="utf-8"?>
<ds:datastoreItem xmlns:ds="http://schemas.openxmlformats.org/officeDocument/2006/customXml" ds:itemID="{B53A426B-642B-4D9F-8577-732C9646342F}"/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91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第1章</vt:lpstr>
      <vt:lpstr>第2章</vt:lpstr>
      <vt:lpstr>第3章</vt:lpstr>
      <vt:lpstr>1_第3章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27</cp:revision>
  <dcterms:created xsi:type="dcterms:W3CDTF">2016-03-12T01:57:31Z</dcterms:created>
  <dcterms:modified xsi:type="dcterms:W3CDTF">2024-06-19T07:53:36Z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