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8" r:id="rId5"/>
    <p:sldId id="267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ustomXml" Target="../customXml/item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18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8B19FA-D8C2-4197-BBCA-F7B6DF176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E21E-F698-40B8-B93C-D7EF64412D6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C7DB95-1D41-4099-BE7D-EB194C75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2434CC-C349-44B2-BF13-CEB58415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E414A-A62B-4C49-B832-980E1632FB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3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B576C-EBB0-4ADB-81C3-E03D3CD81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47-5039-4CA4-933A-EB09F654226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AC3AD9-1279-4875-A33E-8A151D26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A0D3DC-245E-4D11-A731-03A6AE5C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F8AD4-DC6A-424B-8231-670A56403C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1581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7F66-E994-43EA-9E85-FB03CAFE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D9BC-221A-4B6F-9DF0-33ADA69B55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CDB6D-4F63-4CC7-8E8C-5DC3A1E8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BFF81-80B6-4976-9866-985670D3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38469-53CE-46FF-8EE3-A737253EAA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556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5DFF3-0911-4C7D-A80C-B3718BD2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40EC-67B0-4671-BB9B-3606EE469DD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2D1F6-A2CC-404B-9F10-03408709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6C518-9A73-48FD-9959-BCCE8354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97F30-4808-43D3-B4F5-150BDEA52E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806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741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0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414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E9CB9-AC51-4589-87D5-788E03BF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ABCE1-8375-4EDF-8153-844697ACD98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F6D1-B202-4CB3-BA4E-FDDA43CB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009C9-8BC1-4BA9-96AA-99EBCF5E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A79E1-DBEC-4677-8BE1-5DD2C927E4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78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B426D-F440-43DE-BACB-8D93CBFF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7EE4-3F10-4792-A50A-B260E1F1E1F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EE324-6462-4CA7-ACB7-D6E6FD6C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62F65-3653-4FF4-A02E-956BF0C0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93C94-092E-4425-89C9-0B9E6E6942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717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FAEB6-42DB-468E-92B3-E0A3032A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E2CC-0F43-4B20-AA30-61670287BE5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73F93-AEA4-4968-B6B4-BFAE7C135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21C8D-612E-447B-9F58-D7EC3023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710D1-80B3-434F-94D8-8B78BBA1C1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620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22890C-485A-41B9-AA7C-C219C505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C6C2-93D6-444D-8760-49848AF60BE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EF3336-EDF8-42BE-8882-F4D63773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BAD43-C88A-4D54-A941-34402411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BC47D-E027-4ED0-AE39-B15AEF227E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701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477CB04-3B69-4007-BEC2-859ACDF45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92A58-0570-48B2-9A82-E79F2B161FE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953B271-C075-4FEF-8D44-D6AB3F99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F56C6C-787A-46F1-88D8-5A6027DF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CB9DA-37ED-4637-9209-A726404AAF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054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B593138-04B2-4682-A364-3A944380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C7487-DD04-4F83-8A4D-D38D92E87C6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9ADABF9-CBD6-447D-90DA-B54BF184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EBEEF2-97C9-4810-A674-5AFED4C0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D34FF-1E22-4EBA-95AC-24A3D141C0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77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00089E4-DB53-485B-8BBE-4C229B81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50AA-685A-4DE3-B471-90D21F3A1B3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CD454C9-5D17-4725-9DEC-A1F031A2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25894E-69F3-41B2-94B4-0DAE435AC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42067-472F-4AEB-B21D-F468B0D3E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14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F8F6FAC7-E2FE-4C6C-8B9F-6C471EC249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DE7D705-EB0E-48EC-BCDB-E7B82FFC4E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5C833A14-70AD-4AD9-A7B5-4348845B2C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442A2F61-68D1-491D-89F3-C94901AC07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E224A4AE-269F-47A8-9701-FA30A64E7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1120-6834-44A9-A8E4-B059482AA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AF26A0-A47E-4F74-B72B-49F803D524D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D4E06-D8A8-4F50-90A2-3BD90CED4B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03F9E-CF01-4CFC-B27C-7FCFF751A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D32EBF7-632C-4DDB-91C3-E4F3AFF0FC5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966F1F4-B16D-4228-A971-39B099D072E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C:\Users\fujiwara\Desktop\JPG0414\JPG0414\401-01.jpg">
            <a:extLst>
              <a:ext uri="{FF2B5EF4-FFF2-40B4-BE49-F238E27FC236}">
                <a16:creationId xmlns:a16="http://schemas.microsoft.com/office/drawing/2014/main" id="{3B475398-1D35-4388-B7B3-B51D922F2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2216150"/>
            <a:ext cx="3705225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6" descr="C:\Users\fujiwara\Desktop\JPG0414\JPG0414\401_2-01.jpg">
            <a:extLst>
              <a:ext uri="{FF2B5EF4-FFF2-40B4-BE49-F238E27FC236}">
                <a16:creationId xmlns:a16="http://schemas.microsoft.com/office/drawing/2014/main" id="{E328BEC2-88B6-412C-AB05-629C15582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2190750"/>
            <a:ext cx="3724275" cy="386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テキスト ボックス 8">
            <a:extLst>
              <a:ext uri="{FF2B5EF4-FFF2-40B4-BE49-F238E27FC236}">
                <a16:creationId xmlns:a16="http://schemas.microsoft.com/office/drawing/2014/main" id="{BDC411AE-0D8B-49D2-8E2B-65406EF7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50938"/>
            <a:ext cx="80787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借入れの支払いには、毎回の返済額が同じ返済方式と、少しずつ減っていく返済方式があります。選べる場合には、自分により合ったほうを選びましょう。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BC909F37-0611-4664-9687-5B096559963D}"/>
              </a:ext>
            </a:extLst>
          </p:cNvPr>
          <p:cNvSpPr txBox="1"/>
          <p:nvPr/>
        </p:nvSpPr>
        <p:spPr>
          <a:xfrm>
            <a:off x="223838" y="685800"/>
            <a:ext cx="59785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元利均等返済方式と元金均等返済方式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22">
            <a:extLst>
              <a:ext uri="{FF2B5EF4-FFF2-40B4-BE49-F238E27FC236}">
                <a16:creationId xmlns:a16="http://schemas.microsoft.com/office/drawing/2014/main" id="{B50F35F4-0AD5-4781-B103-00B3FF05F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622550"/>
            <a:ext cx="8288337" cy="331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720FC838-7662-4833-B676-CA5035901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14450"/>
            <a:ext cx="8267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条件が同じであれば、当初の返済額が多い元金均等方式のほうが、利息の総額は少なくなります。ただし、返済期間を短くするなど条件を変えれば、その逆になることも。返済額</a:t>
            </a:r>
            <a:r>
              <a:rPr lang="en-US" altLang="ja-JP" sz="1600" dirty="0">
                <a:latin typeface="+mn-ea"/>
                <a:ea typeface="+mn-ea"/>
              </a:rPr>
              <a:t>•</a:t>
            </a:r>
            <a:r>
              <a:rPr lang="ja-JP" altLang="en-US" sz="1600" dirty="0">
                <a:latin typeface="+mn-ea"/>
                <a:ea typeface="+mn-ea"/>
              </a:rPr>
              <a:t>返済期間などを総合的に判断することが大切です。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CA5FF425-35FD-4587-9725-8F3C383D2D0B}"/>
              </a:ext>
            </a:extLst>
          </p:cNvPr>
          <p:cNvSpPr txBox="1"/>
          <p:nvPr/>
        </p:nvSpPr>
        <p:spPr>
          <a:xfrm>
            <a:off x="223838" y="7334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同じ条件ならどっちがおトク？</a:t>
            </a: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707B1AD3-A4E3-4A1F-826A-2949DE5C7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5938838"/>
            <a:ext cx="5014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ja-JP" sz="800" dirty="0">
                <a:latin typeface="+mn-ea"/>
                <a:ea typeface="+mn-ea"/>
              </a:rPr>
              <a:t>※1</a:t>
            </a:r>
            <a:r>
              <a:rPr lang="ja-JP" altLang="en-US" sz="800" dirty="0">
                <a:latin typeface="+mn-ea"/>
                <a:ea typeface="+mn-ea"/>
              </a:rPr>
              <a:t>円未満の金額の扱いや、算出方法の違いなどによって、実際の金額とは異なる場合があります。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00ED17D-D619-424B-8CC6-C9CE370F2DE5}"/>
</file>

<file path=customXml/itemProps2.xml><?xml version="1.0" encoding="utf-8"?>
<ds:datastoreItem xmlns:ds="http://schemas.openxmlformats.org/officeDocument/2006/customXml" ds:itemID="{27A5FD32-3EFC-47C9-A695-4FC7CF48D661}"/>
</file>

<file path=customXml/itemProps3.xml><?xml version="1.0" encoding="utf-8"?>
<ds:datastoreItem xmlns:ds="http://schemas.openxmlformats.org/officeDocument/2006/customXml" ds:itemID="{DB9C1B8B-2CF8-4AF7-9886-0EB3BC923262}"/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144</Words>
  <Application>Microsoft Office PowerPoint</Application>
  <PresentationFormat>画面に合わせる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41</cp:revision>
  <dcterms:created xsi:type="dcterms:W3CDTF">2016-03-12T01:57:31Z</dcterms:created>
  <dcterms:modified xsi:type="dcterms:W3CDTF">2024-06-19T07:59:58Z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