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Lst>
  <p:sldIdLst>
    <p:sldId id="267" r:id="rId5"/>
    <p:sldId id="268" r:id="rId6"/>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Master" Target="slideMasters/slideMaster3.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customXml" Target="../customXml/item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426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5057F84-DB7F-45C8-8CDB-39CC6F7C5159}"/>
              </a:ext>
            </a:extLst>
          </p:cNvPr>
          <p:cNvSpPr>
            <a:spLocks noGrp="1"/>
          </p:cNvSpPr>
          <p:nvPr>
            <p:ph type="dt" sz="half" idx="10"/>
          </p:nvPr>
        </p:nvSpPr>
        <p:spPr/>
        <p:txBody>
          <a:bodyPr/>
          <a:lstStyle>
            <a:lvl1pPr>
              <a:defRPr/>
            </a:lvl1pPr>
          </a:lstStyle>
          <a:p>
            <a:pPr>
              <a:defRPr/>
            </a:pPr>
            <a:fld id="{F625F0E5-E18E-4867-9B96-51FF96D5B94A}" type="datetimeFigureOut">
              <a:rPr lang="en-US"/>
              <a:pPr>
                <a:defRPr/>
              </a:pPr>
              <a:t>6/19/2024</a:t>
            </a:fld>
            <a:endParaRPr lang="en-US"/>
          </a:p>
        </p:txBody>
      </p:sp>
      <p:sp>
        <p:nvSpPr>
          <p:cNvPr id="6" name="Footer Placeholder 4">
            <a:extLst>
              <a:ext uri="{FF2B5EF4-FFF2-40B4-BE49-F238E27FC236}">
                <a16:creationId xmlns:a16="http://schemas.microsoft.com/office/drawing/2014/main" id="{2BDD0531-FFC6-4EAA-89F7-ED108B2A934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D59EFA3-1842-4337-A493-3FC056D2F983}"/>
              </a:ext>
            </a:extLst>
          </p:cNvPr>
          <p:cNvSpPr>
            <a:spLocks noGrp="1"/>
          </p:cNvSpPr>
          <p:nvPr>
            <p:ph type="sldNum" sz="quarter" idx="12"/>
          </p:nvPr>
        </p:nvSpPr>
        <p:spPr/>
        <p:txBody>
          <a:bodyPr/>
          <a:lstStyle>
            <a:lvl1pPr>
              <a:defRPr/>
            </a:lvl1pPr>
          </a:lstStyle>
          <a:p>
            <a:fld id="{80C8E29D-09A5-4DDB-9199-E047C136E709}" type="slidenum">
              <a:rPr lang="en-US" altLang="ja-JP"/>
              <a:pPr/>
              <a:t>‹#›</a:t>
            </a:fld>
            <a:endParaRPr lang="en-US" altLang="ja-JP"/>
          </a:p>
        </p:txBody>
      </p:sp>
    </p:spTree>
    <p:extLst>
      <p:ext uri="{BB962C8B-B14F-4D97-AF65-F5344CB8AC3E}">
        <p14:creationId xmlns:p14="http://schemas.microsoft.com/office/powerpoint/2010/main" val="1021332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EE1F11AD-F1E7-4B4A-BFDF-3EC3FDA23B7E}"/>
              </a:ext>
            </a:extLst>
          </p:cNvPr>
          <p:cNvSpPr>
            <a:spLocks noGrp="1"/>
          </p:cNvSpPr>
          <p:nvPr>
            <p:ph type="dt" sz="half" idx="10"/>
          </p:nvPr>
        </p:nvSpPr>
        <p:spPr/>
        <p:txBody>
          <a:bodyPr/>
          <a:lstStyle>
            <a:lvl1pPr>
              <a:defRPr/>
            </a:lvl1pPr>
          </a:lstStyle>
          <a:p>
            <a:pPr>
              <a:defRPr/>
            </a:pPr>
            <a:fld id="{BE2C70A2-2A6A-4BF1-A2BD-3C927FFDF61B}" type="datetimeFigureOut">
              <a:rPr lang="en-US"/>
              <a:pPr>
                <a:defRPr/>
              </a:pPr>
              <a:t>6/19/2024</a:t>
            </a:fld>
            <a:endParaRPr lang="en-US"/>
          </a:p>
        </p:txBody>
      </p:sp>
      <p:sp>
        <p:nvSpPr>
          <p:cNvPr id="6" name="Footer Placeholder 4">
            <a:extLst>
              <a:ext uri="{FF2B5EF4-FFF2-40B4-BE49-F238E27FC236}">
                <a16:creationId xmlns:a16="http://schemas.microsoft.com/office/drawing/2014/main" id="{9D0BE8B6-48B1-4CDB-ACC7-AC2871E1CA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7237E63-5865-4BFD-9702-653AC6EB15E7}"/>
              </a:ext>
            </a:extLst>
          </p:cNvPr>
          <p:cNvSpPr>
            <a:spLocks noGrp="1"/>
          </p:cNvSpPr>
          <p:nvPr>
            <p:ph type="sldNum" sz="quarter" idx="12"/>
          </p:nvPr>
        </p:nvSpPr>
        <p:spPr/>
        <p:txBody>
          <a:bodyPr/>
          <a:lstStyle>
            <a:lvl1pPr>
              <a:defRPr/>
            </a:lvl1pPr>
          </a:lstStyle>
          <a:p>
            <a:fld id="{D9DC48C9-7FF7-49B2-9456-6B6593927D8C}" type="slidenum">
              <a:rPr lang="en-US" altLang="ja-JP"/>
              <a:pPr/>
              <a:t>‹#›</a:t>
            </a:fld>
            <a:endParaRPr lang="en-US" altLang="ja-JP"/>
          </a:p>
        </p:txBody>
      </p:sp>
    </p:spTree>
    <p:extLst>
      <p:ext uri="{BB962C8B-B14F-4D97-AF65-F5344CB8AC3E}">
        <p14:creationId xmlns:p14="http://schemas.microsoft.com/office/powerpoint/2010/main" val="1784034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3E167F43-50C5-43F9-A58D-05BA754ABB3F}"/>
              </a:ext>
            </a:extLst>
          </p:cNvPr>
          <p:cNvSpPr>
            <a:spLocks noGrp="1"/>
          </p:cNvSpPr>
          <p:nvPr>
            <p:ph type="dt" sz="half" idx="10"/>
          </p:nvPr>
        </p:nvSpPr>
        <p:spPr/>
        <p:txBody>
          <a:bodyPr/>
          <a:lstStyle>
            <a:lvl1pPr>
              <a:defRPr/>
            </a:lvl1pPr>
          </a:lstStyle>
          <a:p>
            <a:pPr>
              <a:defRPr/>
            </a:pPr>
            <a:fld id="{7B819A92-F67C-46A3-BBBA-71418EB580A5}" type="datetimeFigureOut">
              <a:rPr lang="en-US"/>
              <a:pPr>
                <a:defRPr/>
              </a:pPr>
              <a:t>6/19/2024</a:t>
            </a:fld>
            <a:endParaRPr lang="en-US"/>
          </a:p>
        </p:txBody>
      </p:sp>
      <p:sp>
        <p:nvSpPr>
          <p:cNvPr id="5" name="Footer Placeholder 4">
            <a:extLst>
              <a:ext uri="{FF2B5EF4-FFF2-40B4-BE49-F238E27FC236}">
                <a16:creationId xmlns:a16="http://schemas.microsoft.com/office/drawing/2014/main" id="{7753571C-DA1D-4B1D-AAF2-05567E769F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20ADA56-31B8-4A79-9A4B-66210A2DE412}"/>
              </a:ext>
            </a:extLst>
          </p:cNvPr>
          <p:cNvSpPr>
            <a:spLocks noGrp="1"/>
          </p:cNvSpPr>
          <p:nvPr>
            <p:ph type="sldNum" sz="quarter" idx="12"/>
          </p:nvPr>
        </p:nvSpPr>
        <p:spPr/>
        <p:txBody>
          <a:bodyPr/>
          <a:lstStyle>
            <a:lvl1pPr>
              <a:defRPr/>
            </a:lvl1pPr>
          </a:lstStyle>
          <a:p>
            <a:fld id="{8F3A319E-5005-44D1-9AEE-190FED54683F}" type="slidenum">
              <a:rPr lang="en-US" altLang="ja-JP"/>
              <a:pPr/>
              <a:t>‹#›</a:t>
            </a:fld>
            <a:endParaRPr lang="en-US" altLang="ja-JP"/>
          </a:p>
        </p:txBody>
      </p:sp>
    </p:spTree>
    <p:extLst>
      <p:ext uri="{BB962C8B-B14F-4D97-AF65-F5344CB8AC3E}">
        <p14:creationId xmlns:p14="http://schemas.microsoft.com/office/powerpoint/2010/main" val="1582786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4D95636A-B9A0-4AD4-98E0-47C13C9EF13B}"/>
              </a:ext>
            </a:extLst>
          </p:cNvPr>
          <p:cNvSpPr>
            <a:spLocks noGrp="1"/>
          </p:cNvSpPr>
          <p:nvPr>
            <p:ph type="dt" sz="half" idx="10"/>
          </p:nvPr>
        </p:nvSpPr>
        <p:spPr/>
        <p:txBody>
          <a:bodyPr/>
          <a:lstStyle>
            <a:lvl1pPr>
              <a:defRPr/>
            </a:lvl1pPr>
          </a:lstStyle>
          <a:p>
            <a:pPr>
              <a:defRPr/>
            </a:pPr>
            <a:fld id="{9191B964-0A77-4895-B444-34599AF5A48F}" type="datetimeFigureOut">
              <a:rPr lang="en-US"/>
              <a:pPr>
                <a:defRPr/>
              </a:pPr>
              <a:t>6/19/2024</a:t>
            </a:fld>
            <a:endParaRPr lang="en-US"/>
          </a:p>
        </p:txBody>
      </p:sp>
      <p:sp>
        <p:nvSpPr>
          <p:cNvPr id="5" name="Footer Placeholder 4">
            <a:extLst>
              <a:ext uri="{FF2B5EF4-FFF2-40B4-BE49-F238E27FC236}">
                <a16:creationId xmlns:a16="http://schemas.microsoft.com/office/drawing/2014/main" id="{8FFC10B4-68E8-46BB-BE5D-9D6FAF41751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4CE4D13-8CAF-4AFE-AF16-5627D3488128}"/>
              </a:ext>
            </a:extLst>
          </p:cNvPr>
          <p:cNvSpPr>
            <a:spLocks noGrp="1"/>
          </p:cNvSpPr>
          <p:nvPr>
            <p:ph type="sldNum" sz="quarter" idx="12"/>
          </p:nvPr>
        </p:nvSpPr>
        <p:spPr/>
        <p:txBody>
          <a:bodyPr/>
          <a:lstStyle>
            <a:lvl1pPr>
              <a:defRPr/>
            </a:lvl1pPr>
          </a:lstStyle>
          <a:p>
            <a:fld id="{6CDD4000-FE2E-42F1-8EF5-E3F16564F435}" type="slidenum">
              <a:rPr lang="en-US" altLang="ja-JP"/>
              <a:pPr/>
              <a:t>‹#›</a:t>
            </a:fld>
            <a:endParaRPr lang="en-US" altLang="ja-JP"/>
          </a:p>
        </p:txBody>
      </p:sp>
    </p:spTree>
    <p:extLst>
      <p:ext uri="{BB962C8B-B14F-4D97-AF65-F5344CB8AC3E}">
        <p14:creationId xmlns:p14="http://schemas.microsoft.com/office/powerpoint/2010/main" val="3820687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5894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6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833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2E238F9A-C889-41D3-A32B-B3ACE060516B}"/>
              </a:ext>
            </a:extLst>
          </p:cNvPr>
          <p:cNvSpPr>
            <a:spLocks noGrp="1"/>
          </p:cNvSpPr>
          <p:nvPr>
            <p:ph type="dt" sz="half" idx="10"/>
          </p:nvPr>
        </p:nvSpPr>
        <p:spPr/>
        <p:txBody>
          <a:bodyPr/>
          <a:lstStyle>
            <a:lvl1pPr>
              <a:defRPr/>
            </a:lvl1pPr>
          </a:lstStyle>
          <a:p>
            <a:pPr>
              <a:defRPr/>
            </a:pPr>
            <a:fld id="{AC5A0508-D31B-48A3-8EA8-F04500763748}" type="datetimeFigureOut">
              <a:rPr lang="en-US"/>
              <a:pPr>
                <a:defRPr/>
              </a:pPr>
              <a:t>6/19/2024</a:t>
            </a:fld>
            <a:endParaRPr lang="en-US"/>
          </a:p>
        </p:txBody>
      </p:sp>
      <p:sp>
        <p:nvSpPr>
          <p:cNvPr id="5" name="Footer Placeholder 4">
            <a:extLst>
              <a:ext uri="{FF2B5EF4-FFF2-40B4-BE49-F238E27FC236}">
                <a16:creationId xmlns:a16="http://schemas.microsoft.com/office/drawing/2014/main" id="{B5D68FC7-4A39-45EA-8EB1-3B7A940F8A5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AA76BD0-2BC2-48FD-85A0-C82726324A62}"/>
              </a:ext>
            </a:extLst>
          </p:cNvPr>
          <p:cNvSpPr>
            <a:spLocks noGrp="1"/>
          </p:cNvSpPr>
          <p:nvPr>
            <p:ph type="sldNum" sz="quarter" idx="12"/>
          </p:nvPr>
        </p:nvSpPr>
        <p:spPr/>
        <p:txBody>
          <a:bodyPr/>
          <a:lstStyle>
            <a:lvl1pPr>
              <a:defRPr/>
            </a:lvl1pPr>
          </a:lstStyle>
          <a:p>
            <a:fld id="{8AE04AE5-B9FA-4F0E-A38B-C6D37876267E}" type="slidenum">
              <a:rPr lang="en-US" altLang="ja-JP"/>
              <a:pPr/>
              <a:t>‹#›</a:t>
            </a:fld>
            <a:endParaRPr lang="en-US" altLang="ja-JP"/>
          </a:p>
        </p:txBody>
      </p:sp>
    </p:spTree>
    <p:extLst>
      <p:ext uri="{BB962C8B-B14F-4D97-AF65-F5344CB8AC3E}">
        <p14:creationId xmlns:p14="http://schemas.microsoft.com/office/powerpoint/2010/main" val="3308767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77CDB30-8973-4841-AA60-862F27AD2912}"/>
              </a:ext>
            </a:extLst>
          </p:cNvPr>
          <p:cNvSpPr>
            <a:spLocks noGrp="1"/>
          </p:cNvSpPr>
          <p:nvPr>
            <p:ph type="dt" sz="half" idx="10"/>
          </p:nvPr>
        </p:nvSpPr>
        <p:spPr/>
        <p:txBody>
          <a:bodyPr/>
          <a:lstStyle>
            <a:lvl1pPr>
              <a:defRPr/>
            </a:lvl1pPr>
          </a:lstStyle>
          <a:p>
            <a:pPr>
              <a:defRPr/>
            </a:pPr>
            <a:fld id="{13F99FF5-099E-41D3-8CBE-F28558C1002C}" type="datetimeFigureOut">
              <a:rPr lang="en-US"/>
              <a:pPr>
                <a:defRPr/>
              </a:pPr>
              <a:t>6/19/2024</a:t>
            </a:fld>
            <a:endParaRPr lang="en-US"/>
          </a:p>
        </p:txBody>
      </p:sp>
      <p:sp>
        <p:nvSpPr>
          <p:cNvPr id="5" name="Footer Placeholder 4">
            <a:extLst>
              <a:ext uri="{FF2B5EF4-FFF2-40B4-BE49-F238E27FC236}">
                <a16:creationId xmlns:a16="http://schemas.microsoft.com/office/drawing/2014/main" id="{3F23B1AB-0794-4B4B-B62D-9AC1429B816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74D0CEE-F9A3-4A2B-850B-877BE84D5FAB}"/>
              </a:ext>
            </a:extLst>
          </p:cNvPr>
          <p:cNvSpPr>
            <a:spLocks noGrp="1"/>
          </p:cNvSpPr>
          <p:nvPr>
            <p:ph type="sldNum" sz="quarter" idx="12"/>
          </p:nvPr>
        </p:nvSpPr>
        <p:spPr/>
        <p:txBody>
          <a:bodyPr/>
          <a:lstStyle>
            <a:lvl1pPr>
              <a:defRPr/>
            </a:lvl1pPr>
          </a:lstStyle>
          <a:p>
            <a:fld id="{A5730231-2545-43B5-AE17-B7AB5072E8AD}" type="slidenum">
              <a:rPr lang="en-US" altLang="ja-JP"/>
              <a:pPr/>
              <a:t>‹#›</a:t>
            </a:fld>
            <a:endParaRPr lang="en-US" altLang="ja-JP"/>
          </a:p>
        </p:txBody>
      </p:sp>
    </p:spTree>
    <p:extLst>
      <p:ext uri="{BB962C8B-B14F-4D97-AF65-F5344CB8AC3E}">
        <p14:creationId xmlns:p14="http://schemas.microsoft.com/office/powerpoint/2010/main" val="148507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CB714691-405B-4CFF-BF15-0F66A026F51C}"/>
              </a:ext>
            </a:extLst>
          </p:cNvPr>
          <p:cNvSpPr>
            <a:spLocks noGrp="1"/>
          </p:cNvSpPr>
          <p:nvPr>
            <p:ph type="dt" sz="half" idx="10"/>
          </p:nvPr>
        </p:nvSpPr>
        <p:spPr/>
        <p:txBody>
          <a:bodyPr/>
          <a:lstStyle>
            <a:lvl1pPr>
              <a:defRPr/>
            </a:lvl1pPr>
          </a:lstStyle>
          <a:p>
            <a:pPr>
              <a:defRPr/>
            </a:pPr>
            <a:fld id="{9047571D-759D-4E56-8AC7-2BCDA54EE936}" type="datetimeFigureOut">
              <a:rPr lang="en-US"/>
              <a:pPr>
                <a:defRPr/>
              </a:pPr>
              <a:t>6/19/2024</a:t>
            </a:fld>
            <a:endParaRPr lang="en-US"/>
          </a:p>
        </p:txBody>
      </p:sp>
      <p:sp>
        <p:nvSpPr>
          <p:cNvPr id="5" name="Footer Placeholder 4">
            <a:extLst>
              <a:ext uri="{FF2B5EF4-FFF2-40B4-BE49-F238E27FC236}">
                <a16:creationId xmlns:a16="http://schemas.microsoft.com/office/drawing/2014/main" id="{8B61681D-CFAF-491A-836B-E3E07F9B00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0B40E46-1F08-4072-8397-0E7497D37895}"/>
              </a:ext>
            </a:extLst>
          </p:cNvPr>
          <p:cNvSpPr>
            <a:spLocks noGrp="1"/>
          </p:cNvSpPr>
          <p:nvPr>
            <p:ph type="sldNum" sz="quarter" idx="12"/>
          </p:nvPr>
        </p:nvSpPr>
        <p:spPr/>
        <p:txBody>
          <a:bodyPr/>
          <a:lstStyle>
            <a:lvl1pPr>
              <a:defRPr/>
            </a:lvl1pPr>
          </a:lstStyle>
          <a:p>
            <a:fld id="{173B92B3-3AA5-4966-9C52-1038CD071F85}" type="slidenum">
              <a:rPr lang="en-US" altLang="ja-JP"/>
              <a:pPr/>
              <a:t>‹#›</a:t>
            </a:fld>
            <a:endParaRPr lang="en-US" altLang="ja-JP"/>
          </a:p>
        </p:txBody>
      </p:sp>
    </p:spTree>
    <p:extLst>
      <p:ext uri="{BB962C8B-B14F-4D97-AF65-F5344CB8AC3E}">
        <p14:creationId xmlns:p14="http://schemas.microsoft.com/office/powerpoint/2010/main" val="1321139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55ADD19-AC24-42AE-B0A3-3DD07BC2186F}"/>
              </a:ext>
            </a:extLst>
          </p:cNvPr>
          <p:cNvSpPr>
            <a:spLocks noGrp="1"/>
          </p:cNvSpPr>
          <p:nvPr>
            <p:ph type="dt" sz="half" idx="10"/>
          </p:nvPr>
        </p:nvSpPr>
        <p:spPr/>
        <p:txBody>
          <a:bodyPr/>
          <a:lstStyle>
            <a:lvl1pPr>
              <a:defRPr/>
            </a:lvl1pPr>
          </a:lstStyle>
          <a:p>
            <a:pPr>
              <a:defRPr/>
            </a:pPr>
            <a:fld id="{6BEB2248-8DD3-45B8-B40D-6C1733C895EF}" type="datetimeFigureOut">
              <a:rPr lang="en-US"/>
              <a:pPr>
                <a:defRPr/>
              </a:pPr>
              <a:t>6/19/2024</a:t>
            </a:fld>
            <a:endParaRPr lang="en-US"/>
          </a:p>
        </p:txBody>
      </p:sp>
      <p:sp>
        <p:nvSpPr>
          <p:cNvPr id="6" name="Footer Placeholder 4">
            <a:extLst>
              <a:ext uri="{FF2B5EF4-FFF2-40B4-BE49-F238E27FC236}">
                <a16:creationId xmlns:a16="http://schemas.microsoft.com/office/drawing/2014/main" id="{ABCF0214-1323-41A1-AEEA-15FEFBAC0A3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8AF0043-C05D-4F52-8762-48D62BB8B94F}"/>
              </a:ext>
            </a:extLst>
          </p:cNvPr>
          <p:cNvSpPr>
            <a:spLocks noGrp="1"/>
          </p:cNvSpPr>
          <p:nvPr>
            <p:ph type="sldNum" sz="quarter" idx="12"/>
          </p:nvPr>
        </p:nvSpPr>
        <p:spPr/>
        <p:txBody>
          <a:bodyPr/>
          <a:lstStyle>
            <a:lvl1pPr>
              <a:defRPr/>
            </a:lvl1pPr>
          </a:lstStyle>
          <a:p>
            <a:fld id="{859F31CE-D89A-412C-95E2-DDDCE9235F6E}" type="slidenum">
              <a:rPr lang="en-US" altLang="ja-JP"/>
              <a:pPr/>
              <a:t>‹#›</a:t>
            </a:fld>
            <a:endParaRPr lang="en-US" altLang="ja-JP"/>
          </a:p>
        </p:txBody>
      </p:sp>
    </p:spTree>
    <p:extLst>
      <p:ext uri="{BB962C8B-B14F-4D97-AF65-F5344CB8AC3E}">
        <p14:creationId xmlns:p14="http://schemas.microsoft.com/office/powerpoint/2010/main" val="3974999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1B0F538F-0FD0-49EF-98C0-B9752900BCE7}"/>
              </a:ext>
            </a:extLst>
          </p:cNvPr>
          <p:cNvSpPr>
            <a:spLocks noGrp="1"/>
          </p:cNvSpPr>
          <p:nvPr>
            <p:ph type="dt" sz="half" idx="10"/>
          </p:nvPr>
        </p:nvSpPr>
        <p:spPr/>
        <p:txBody>
          <a:bodyPr/>
          <a:lstStyle>
            <a:lvl1pPr>
              <a:defRPr/>
            </a:lvl1pPr>
          </a:lstStyle>
          <a:p>
            <a:pPr>
              <a:defRPr/>
            </a:pPr>
            <a:fld id="{AFC53368-482E-4523-B36D-DE5C97F8C3E5}" type="datetimeFigureOut">
              <a:rPr lang="en-US"/>
              <a:pPr>
                <a:defRPr/>
              </a:pPr>
              <a:t>6/19/2024</a:t>
            </a:fld>
            <a:endParaRPr lang="en-US"/>
          </a:p>
        </p:txBody>
      </p:sp>
      <p:sp>
        <p:nvSpPr>
          <p:cNvPr id="8" name="Footer Placeholder 4">
            <a:extLst>
              <a:ext uri="{FF2B5EF4-FFF2-40B4-BE49-F238E27FC236}">
                <a16:creationId xmlns:a16="http://schemas.microsoft.com/office/drawing/2014/main" id="{AE334730-3490-443E-A54F-3B8AB4E4284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3F2AD07-6EE1-42D1-97F7-365C6EC5B50F}"/>
              </a:ext>
            </a:extLst>
          </p:cNvPr>
          <p:cNvSpPr>
            <a:spLocks noGrp="1"/>
          </p:cNvSpPr>
          <p:nvPr>
            <p:ph type="sldNum" sz="quarter" idx="12"/>
          </p:nvPr>
        </p:nvSpPr>
        <p:spPr/>
        <p:txBody>
          <a:bodyPr/>
          <a:lstStyle>
            <a:lvl1pPr>
              <a:defRPr/>
            </a:lvl1pPr>
          </a:lstStyle>
          <a:p>
            <a:fld id="{897B0093-92AF-40DC-859E-0404464467FA}" type="slidenum">
              <a:rPr lang="en-US" altLang="ja-JP"/>
              <a:pPr/>
              <a:t>‹#›</a:t>
            </a:fld>
            <a:endParaRPr lang="en-US" altLang="ja-JP"/>
          </a:p>
        </p:txBody>
      </p:sp>
    </p:spTree>
    <p:extLst>
      <p:ext uri="{BB962C8B-B14F-4D97-AF65-F5344CB8AC3E}">
        <p14:creationId xmlns:p14="http://schemas.microsoft.com/office/powerpoint/2010/main" val="292054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200D70F6-0A62-4EF6-959B-388048F79513}"/>
              </a:ext>
            </a:extLst>
          </p:cNvPr>
          <p:cNvSpPr>
            <a:spLocks noGrp="1"/>
          </p:cNvSpPr>
          <p:nvPr>
            <p:ph type="dt" sz="half" idx="10"/>
          </p:nvPr>
        </p:nvSpPr>
        <p:spPr/>
        <p:txBody>
          <a:bodyPr/>
          <a:lstStyle>
            <a:lvl1pPr>
              <a:defRPr/>
            </a:lvl1pPr>
          </a:lstStyle>
          <a:p>
            <a:pPr>
              <a:defRPr/>
            </a:pPr>
            <a:fld id="{732746C6-E1B0-4A9C-9206-D8E51CCB446B}" type="datetimeFigureOut">
              <a:rPr lang="en-US"/>
              <a:pPr>
                <a:defRPr/>
              </a:pPr>
              <a:t>6/19/2024</a:t>
            </a:fld>
            <a:endParaRPr lang="en-US"/>
          </a:p>
        </p:txBody>
      </p:sp>
      <p:sp>
        <p:nvSpPr>
          <p:cNvPr id="4" name="Footer Placeholder 4">
            <a:extLst>
              <a:ext uri="{FF2B5EF4-FFF2-40B4-BE49-F238E27FC236}">
                <a16:creationId xmlns:a16="http://schemas.microsoft.com/office/drawing/2014/main" id="{0C748290-C9DC-4FC7-B53A-442AE9FF832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119B1CF-51C0-4250-918D-FFA987629D7F}"/>
              </a:ext>
            </a:extLst>
          </p:cNvPr>
          <p:cNvSpPr>
            <a:spLocks noGrp="1"/>
          </p:cNvSpPr>
          <p:nvPr>
            <p:ph type="sldNum" sz="quarter" idx="12"/>
          </p:nvPr>
        </p:nvSpPr>
        <p:spPr/>
        <p:txBody>
          <a:bodyPr/>
          <a:lstStyle>
            <a:lvl1pPr>
              <a:defRPr/>
            </a:lvl1pPr>
          </a:lstStyle>
          <a:p>
            <a:fld id="{EF364ABB-7255-4CF1-B378-4FAD5AFFA51E}" type="slidenum">
              <a:rPr lang="en-US" altLang="ja-JP"/>
              <a:pPr/>
              <a:t>‹#›</a:t>
            </a:fld>
            <a:endParaRPr lang="en-US" altLang="ja-JP"/>
          </a:p>
        </p:txBody>
      </p:sp>
    </p:spTree>
    <p:extLst>
      <p:ext uri="{BB962C8B-B14F-4D97-AF65-F5344CB8AC3E}">
        <p14:creationId xmlns:p14="http://schemas.microsoft.com/office/powerpoint/2010/main" val="354704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3BDCCE6-FA7A-415C-87BC-64D91FBC3451}"/>
              </a:ext>
            </a:extLst>
          </p:cNvPr>
          <p:cNvSpPr>
            <a:spLocks noGrp="1"/>
          </p:cNvSpPr>
          <p:nvPr>
            <p:ph type="dt" sz="half" idx="10"/>
          </p:nvPr>
        </p:nvSpPr>
        <p:spPr/>
        <p:txBody>
          <a:bodyPr/>
          <a:lstStyle>
            <a:lvl1pPr>
              <a:defRPr/>
            </a:lvl1pPr>
          </a:lstStyle>
          <a:p>
            <a:pPr>
              <a:defRPr/>
            </a:pPr>
            <a:fld id="{AFDD62EA-CCAA-40CD-B37C-2325396DD186}" type="datetimeFigureOut">
              <a:rPr lang="en-US"/>
              <a:pPr>
                <a:defRPr/>
              </a:pPr>
              <a:t>6/19/2024</a:t>
            </a:fld>
            <a:endParaRPr lang="en-US"/>
          </a:p>
        </p:txBody>
      </p:sp>
      <p:sp>
        <p:nvSpPr>
          <p:cNvPr id="3" name="Footer Placeholder 4">
            <a:extLst>
              <a:ext uri="{FF2B5EF4-FFF2-40B4-BE49-F238E27FC236}">
                <a16:creationId xmlns:a16="http://schemas.microsoft.com/office/drawing/2014/main" id="{38C004D5-B2E4-4B44-A8DD-C6C36BCE77B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D480D71-DEBA-45AC-A81B-850A3FE9BE8D}"/>
              </a:ext>
            </a:extLst>
          </p:cNvPr>
          <p:cNvSpPr>
            <a:spLocks noGrp="1"/>
          </p:cNvSpPr>
          <p:nvPr>
            <p:ph type="sldNum" sz="quarter" idx="12"/>
          </p:nvPr>
        </p:nvSpPr>
        <p:spPr/>
        <p:txBody>
          <a:bodyPr/>
          <a:lstStyle>
            <a:lvl1pPr>
              <a:defRPr/>
            </a:lvl1pPr>
          </a:lstStyle>
          <a:p>
            <a:fld id="{FD03C201-30B6-4693-AE08-4E0EEB429F98}" type="slidenum">
              <a:rPr lang="en-US" altLang="ja-JP"/>
              <a:pPr/>
              <a:t>‹#›</a:t>
            </a:fld>
            <a:endParaRPr lang="en-US" altLang="ja-JP"/>
          </a:p>
        </p:txBody>
      </p:sp>
    </p:spTree>
    <p:extLst>
      <p:ext uri="{BB962C8B-B14F-4D97-AF65-F5344CB8AC3E}">
        <p14:creationId xmlns:p14="http://schemas.microsoft.com/office/powerpoint/2010/main" val="16823307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jpe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151CB673-2EF7-447C-84CF-04D26BA996E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0976E3C8-DE7F-46E8-8F21-31FA0F33951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6"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6417CB8C-9A0F-4305-9981-E23A7C88412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7"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57C97DF0-92A7-4F76-8EEB-E5EB3E243B87}"/>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4099" name="Text Placeholder 2">
            <a:extLst>
              <a:ext uri="{FF2B5EF4-FFF2-40B4-BE49-F238E27FC236}">
                <a16:creationId xmlns:a16="http://schemas.microsoft.com/office/drawing/2014/main" id="{1B7F3184-B1EC-41F9-A9FD-0DF554075D33}"/>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4C2AF364-D6CE-4ACB-A0E8-3F5BF02FA4E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9B43EA2-0B1A-44CD-8BED-511A4D1EAF74}" type="datetimeFigureOut">
              <a:rPr lang="en-US"/>
              <a:pPr>
                <a:defRPr/>
              </a:pPr>
              <a:t>6/19/2024</a:t>
            </a:fld>
            <a:endParaRPr lang="en-US"/>
          </a:p>
        </p:txBody>
      </p:sp>
      <p:sp>
        <p:nvSpPr>
          <p:cNvPr id="5" name="Footer Placeholder 4">
            <a:extLst>
              <a:ext uri="{FF2B5EF4-FFF2-40B4-BE49-F238E27FC236}">
                <a16:creationId xmlns:a16="http://schemas.microsoft.com/office/drawing/2014/main" id="{6597612C-1FC0-4058-8ACF-9E522B01912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CF5D47FF-1A51-4305-9E30-F1715C6C0021}"/>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21C960E-2E89-49D3-84DD-9AB030E05AAF}" type="slidenum">
              <a:rPr lang="en-US" altLang="ja-JP"/>
              <a:pPr/>
              <a:t>‹#›</a:t>
            </a:fld>
            <a:endParaRPr lang="en-US" altLang="ja-JP"/>
          </a:p>
        </p:txBody>
      </p:sp>
      <p:pic>
        <p:nvPicPr>
          <p:cNvPr id="4103" name="図 6">
            <a:extLst>
              <a:ext uri="{FF2B5EF4-FFF2-40B4-BE49-F238E27FC236}">
                <a16:creationId xmlns:a16="http://schemas.microsoft.com/office/drawing/2014/main" id="{CAA4D4FE-0FD7-4BBA-891B-D87270CD42E8}"/>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テキスト ボックス 8">
            <a:extLst>
              <a:ext uri="{FF2B5EF4-FFF2-40B4-BE49-F238E27FC236}">
                <a16:creationId xmlns:a16="http://schemas.microsoft.com/office/drawing/2014/main" id="{B2748BA7-9101-4869-8DAE-5246DD27ACA8}"/>
              </a:ext>
            </a:extLst>
          </p:cNvPr>
          <p:cNvSpPr txBox="1">
            <a:spLocks noChangeArrowheads="1"/>
          </p:cNvSpPr>
          <p:nvPr/>
        </p:nvSpPr>
        <p:spPr bwMode="auto">
          <a:xfrm>
            <a:off x="223838" y="327025"/>
            <a:ext cx="8358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住宅ローンなどで返済が長期にわたる場合、返済方法の違いによって返済総額に大きな差が出ることがあります。</a:t>
            </a:r>
          </a:p>
          <a:p>
            <a:pPr eaLnBrk="1" hangingPunct="1">
              <a:lnSpc>
                <a:spcPct val="150000"/>
              </a:lnSpc>
              <a:spcBef>
                <a:spcPct val="0"/>
              </a:spcBef>
              <a:buFontTx/>
              <a:buNone/>
            </a:pPr>
            <a:r>
              <a:rPr lang="ja-JP" altLang="en-US" sz="1600"/>
              <a:t>それぞれの違いを十分に理解しておきましょう。</a:t>
            </a:r>
          </a:p>
        </p:txBody>
      </p:sp>
      <p:sp>
        <p:nvSpPr>
          <p:cNvPr id="8" name="テキスト ボックス 11">
            <a:extLst>
              <a:ext uri="{FF2B5EF4-FFF2-40B4-BE49-F238E27FC236}">
                <a16:creationId xmlns:a16="http://schemas.microsoft.com/office/drawing/2014/main" id="{C105D6F7-3EC6-4C55-825C-209289F7C69D}"/>
              </a:ext>
            </a:extLst>
          </p:cNvPr>
          <p:cNvSpPr txBox="1"/>
          <p:nvPr/>
        </p:nvSpPr>
        <p:spPr>
          <a:xfrm>
            <a:off x="223838" y="1741488"/>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EF8F00"/>
                </a:solidFill>
                <a:latin typeface="+mn-ea"/>
              </a:rPr>
              <a:t>固定金利と変動金利</a:t>
            </a:r>
          </a:p>
        </p:txBody>
      </p:sp>
      <p:sp>
        <p:nvSpPr>
          <p:cNvPr id="7172" name="テキスト ボックス 8">
            <a:extLst>
              <a:ext uri="{FF2B5EF4-FFF2-40B4-BE49-F238E27FC236}">
                <a16:creationId xmlns:a16="http://schemas.microsoft.com/office/drawing/2014/main" id="{B452BB1A-C408-43D8-AFC1-FC883766C194}"/>
              </a:ext>
            </a:extLst>
          </p:cNvPr>
          <p:cNvSpPr txBox="1">
            <a:spLocks noChangeArrowheads="1"/>
          </p:cNvSpPr>
          <p:nvPr/>
        </p:nvSpPr>
        <p:spPr bwMode="auto">
          <a:xfrm>
            <a:off x="223838" y="2141538"/>
            <a:ext cx="83581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大きく分けて、金利には借りるときの金利が一定期間固定されるタイプ（固定金利）と、そのときの経済状況などによって金利が変わるタイプ（変動金利）があります。</a:t>
            </a:r>
          </a:p>
        </p:txBody>
      </p:sp>
      <p:pic>
        <p:nvPicPr>
          <p:cNvPr id="7173" name="図 17">
            <a:extLst>
              <a:ext uri="{FF2B5EF4-FFF2-40B4-BE49-F238E27FC236}">
                <a16:creationId xmlns:a16="http://schemas.microsoft.com/office/drawing/2014/main" id="{D3C5B208-9740-4B13-994E-89711D203A1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838" y="3098800"/>
            <a:ext cx="3897312"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図 19">
            <a:extLst>
              <a:ext uri="{FF2B5EF4-FFF2-40B4-BE49-F238E27FC236}">
                <a16:creationId xmlns:a16="http://schemas.microsoft.com/office/drawing/2014/main" id="{09356132-286A-44F7-811E-ED33B336B8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3725" y="3098800"/>
            <a:ext cx="3959225" cy="298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1">
            <a:extLst>
              <a:ext uri="{FF2B5EF4-FFF2-40B4-BE49-F238E27FC236}">
                <a16:creationId xmlns:a16="http://schemas.microsoft.com/office/drawing/2014/main" id="{2AEA7A22-9743-42D4-94B5-6B9C583D9D8D}"/>
              </a:ext>
            </a:extLst>
          </p:cNvPr>
          <p:cNvSpPr txBox="1"/>
          <p:nvPr/>
        </p:nvSpPr>
        <p:spPr>
          <a:xfrm>
            <a:off x="223838" y="110966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EF8F00"/>
                </a:solidFill>
                <a:latin typeface="+mn-ea"/>
              </a:rPr>
              <a:t>どっちが安い？固定金利と変動金利</a:t>
            </a:r>
          </a:p>
        </p:txBody>
      </p:sp>
      <p:pic>
        <p:nvPicPr>
          <p:cNvPr id="8195" name="図 1">
            <a:extLst>
              <a:ext uri="{FF2B5EF4-FFF2-40B4-BE49-F238E27FC236}">
                <a16:creationId xmlns:a16="http://schemas.microsoft.com/office/drawing/2014/main" id="{4170D2D8-41E5-4A10-9850-DDB13E94BF8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838" y="1816100"/>
            <a:ext cx="8748712" cy="30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第3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905FD2DA-FBD5-42D6-A414-FE11E25A2049}"/>
</file>

<file path=customXml/itemProps2.xml><?xml version="1.0" encoding="utf-8"?>
<ds:datastoreItem xmlns:ds="http://schemas.openxmlformats.org/officeDocument/2006/customXml" ds:itemID="{F7A94C2D-C7A8-4A05-9457-D51C79D655CF}"/>
</file>

<file path=customXml/itemProps3.xml><?xml version="1.0" encoding="utf-8"?>
<ds:datastoreItem xmlns:ds="http://schemas.openxmlformats.org/officeDocument/2006/customXml" ds:itemID="{7824CD5A-840C-43EB-A9B3-07F9FCAA8928}"/>
</file>

<file path=docProps/app.xml><?xml version="1.0" encoding="utf-8"?>
<Properties xmlns="http://schemas.openxmlformats.org/officeDocument/2006/extended-properties" xmlns:vt="http://schemas.openxmlformats.org/officeDocument/2006/docPropsVTypes">
  <TotalTime>163</TotalTime>
  <Words>94</Words>
  <Application>Microsoft Office PowerPoint</Application>
  <PresentationFormat>画面に合わせる (4:3)</PresentationFormat>
  <Paragraphs>5</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2</vt:i4>
      </vt:variant>
    </vt:vector>
  </HeadingPairs>
  <TitlesOfParts>
    <vt:vector size="9" baseType="lpstr">
      <vt:lpstr>Arial</vt:lpstr>
      <vt:lpstr>Calibri</vt:lpstr>
      <vt:lpstr>Calibri Light</vt:lpstr>
      <vt:lpstr>第1章</vt:lpstr>
      <vt:lpstr>第2章</vt:lpstr>
      <vt:lpstr>第3章</vt:lpstr>
      <vt:lpstr>1_第3章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38</cp:revision>
  <dcterms:created xsi:type="dcterms:W3CDTF">2016-03-12T01:57:31Z</dcterms:created>
  <dcterms:modified xsi:type="dcterms:W3CDTF">2024-06-19T07:59:26Z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