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8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6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8E263B-24CF-46A2-AB52-9723B801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4FE1D-40FB-428C-A216-F624E6E3BD2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A6D02D-275E-4470-B604-01B2F5975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8F21F4-B3DB-4805-A766-69A3D5FA1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7B81D-8E90-417F-B159-1F3B7EC2CC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662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FDD971-E325-4DC7-8435-D939C28F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8D901-BE92-4361-9D1E-C0B53D810A3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E81B3D-0286-454B-9E60-1B32D3CF4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8A7F41-4530-4A44-A1A5-D944191EF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631D0-AC3B-44D5-86B3-A0C204254D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3581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050C-7D18-4CA9-8E21-2414FF157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3BFD6-EBFB-4E71-B03A-5133667F69B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C8390-6859-42CD-979E-3F9F90820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3BE0E-D7A9-4127-8BB8-759428BE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4F9C8-489B-41D2-ADE0-705D671BFA4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6239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E45BC-A96A-4844-B08E-BF40A9996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8A9F4-69EB-493C-8FC8-9BED16C84DA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9DC35-E0B3-4DD0-BEB4-41725C47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79389-5038-4E16-9312-6F93EFC1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C941B-4747-4C65-80E7-09F518775D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6537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98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73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3D80F-A3A8-4931-B531-7E74D147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10EFC-CD01-4D9D-A107-E0D3770D37F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5B7C4-A38C-43FA-86CE-3B5781A2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0D3B3-099A-497F-8F7F-3BFE34E84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2D293-C740-41A0-938B-69508961C3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36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62AEF-CD3B-4660-A0DF-924C37A01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6C34F-1A03-4347-8402-3B2BCE53C8C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CDFEE-B638-4912-A24F-E81ABB75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04FBE-5374-441B-A067-C578E02A8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93DE0-7906-4272-B03F-F3F8D2201A2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535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04F37-0AF7-443E-8F59-546D4EFBF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7E0CB-3763-49B1-90CD-4E233D8C190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62F42-4EDB-4378-A410-2C87BD294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5C23F-A01B-4FAD-9D43-E35F8BB86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DB47F-3869-4A85-A2E2-7A5218A667A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350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660160-56BA-4A7A-AD4E-3CB4AEF5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CA70B-7C58-4E98-A623-108AD3BDC24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785F6C-9E17-445C-A580-0EC70C2E8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32D8F4D-A315-4374-88CF-613EAB48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883B3-FC60-43D0-98E4-EFBC5BD6CF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441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D5B181F-85C5-4750-B080-6E28A8786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AF8A6-18B3-48F5-8EB5-817E948C4AA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8A5864-050D-4100-8956-929E307E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A9C84C7-5264-429A-86BD-DDB7C1F78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151DB-3947-470C-88F8-D2A4BEE5EC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917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3CB7EC9-8AD2-4A20-9DD9-15A93F0A6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A5E08-A19A-4B1D-828A-CC1EF9AC7C8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1A6FBFB-9976-413A-B629-448C464A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176F43-BE99-42F7-AF44-F7457DD9C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2C510-8E63-4DAA-A166-5B13D0912B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736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9E37B0F-4439-48A4-A300-459C5AE0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6577E-0881-4333-B2BB-4392B9D51FA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664FA6D-7415-4C46-8AF2-7C0DA0C58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8ED06C2-D6E8-4C38-9E97-90649C47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486DB-B060-4FBA-921A-7D37C145D3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644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EEF29CFE-7274-4F8D-9200-F2CC8D6A48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7878D7EA-1CB5-4D63-885D-E9AB65B2E1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5A791ABB-995A-4668-BE4C-B556C1C0E3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D625C6A1-53A5-474D-955B-FEE56C5F861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3798907E-1933-4B07-A794-16BF5F12CD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07376-4A6E-4F19-BF96-EEB44AB75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2C5D1E6E-74FA-4684-B517-13D5396DDA4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F3CE-EB03-4256-AEBA-23B8D8981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6D79A-7630-4E9D-85C3-59795F9CA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54A99E2-97BF-40C4-89B4-8B7412621DF0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00DB9FDB-53E6-4394-B13E-462DC7E6AA2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Users\fujiwara\Desktop\tsuika\tsuika\411_02-01.jpg">
            <a:extLst>
              <a:ext uri="{FF2B5EF4-FFF2-40B4-BE49-F238E27FC236}">
                <a16:creationId xmlns:a16="http://schemas.microsoft.com/office/drawing/2014/main" id="{4BF1A939-EE10-4AC8-8265-587C89D93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4121150"/>
            <a:ext cx="5729288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" descr="\\192.168.1.253\share\QB Member\20_嶌田\全銀教材\WEB用納品データ\スライド集\画像パーツ集\JPG0415-再納品用\JPG0415\411_01-01.jpg">
            <a:extLst>
              <a:ext uri="{FF2B5EF4-FFF2-40B4-BE49-F238E27FC236}">
                <a16:creationId xmlns:a16="http://schemas.microsoft.com/office/drawing/2014/main" id="{0A2F6D17-F45B-4318-B1F7-16208B45E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00" y="1373188"/>
            <a:ext cx="3132138" cy="260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テキスト ボックス 8">
            <a:extLst>
              <a:ext uri="{FF2B5EF4-FFF2-40B4-BE49-F238E27FC236}">
                <a16:creationId xmlns:a16="http://schemas.microsoft.com/office/drawing/2014/main" id="{476426D1-1363-43C2-8383-2456ECDD9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27100"/>
            <a:ext cx="7724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自動車を買うときには様々な方法があるので、自分に合ったものを選ぶことが大切です。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94952FCF-F418-4166-95D4-40FB7C500AA6}"/>
              </a:ext>
            </a:extLst>
          </p:cNvPr>
          <p:cNvSpPr txBox="1"/>
          <p:nvPr/>
        </p:nvSpPr>
        <p:spPr>
          <a:xfrm>
            <a:off x="223838" y="5270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自動車の購入方法</a:t>
            </a:r>
          </a:p>
        </p:txBody>
      </p:sp>
      <p:pic>
        <p:nvPicPr>
          <p:cNvPr id="6150" name="図 1">
            <a:extLst>
              <a:ext uri="{FF2B5EF4-FFF2-40B4-BE49-F238E27FC236}">
                <a16:creationId xmlns:a16="http://schemas.microsoft.com/office/drawing/2014/main" id="{CCAC096D-DC01-4EF4-8D4F-85CA6F6234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404938"/>
            <a:ext cx="2513012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DEAF79CB-72AF-478D-A62C-C1B68BF92683}"/>
</file>

<file path=customXml/itemProps2.xml><?xml version="1.0" encoding="utf-8"?>
<ds:datastoreItem xmlns:ds="http://schemas.openxmlformats.org/officeDocument/2006/customXml" ds:itemID="{A9C285F2-1CE8-486B-ADA4-B623C5990531}"/>
</file>

<file path=customXml/itemProps3.xml><?xml version="1.0" encoding="utf-8"?>
<ds:datastoreItem xmlns:ds="http://schemas.openxmlformats.org/officeDocument/2006/customXml" ds:itemID="{F2846D8E-271A-49A9-AFD8-4E2DEDA62880}"/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40</cp:revision>
  <dcterms:created xsi:type="dcterms:W3CDTF">2016-03-12T01:57:31Z</dcterms:created>
  <dcterms:modified xsi:type="dcterms:W3CDTF">2024-06-19T08:01:36Z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