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slideLayouts/slideLayout2.xml" ContentType="application/vnd.openxmlformats-officedocument.presentationml.slideLayout+xml"/>
  <Override PartName="/ppt/theme/theme3.xml" ContentType="application/vnd.openxmlformats-officedocument.theme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4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  <p:sldMasterId id="2147483664" r:id="rId2"/>
    <p:sldMasterId id="2147483666" r:id="rId3"/>
    <p:sldMasterId id="2147483669" r:id="rId4"/>
  </p:sldMasterIdLst>
  <p:sldIdLst>
    <p:sldId id="267" r:id="rId5"/>
  </p:sldIdLst>
  <p:sldSz cx="9144000" cy="6858000" type="screen4x3"/>
  <p:notesSz cx="6858000" cy="9144000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8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E9B64F2-B289-418E-AE43-01AF157B4AF7}" v="1" dt="2024-06-19T07:58:35.22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8" autoAdjust="0"/>
    <p:restoredTop sz="94660"/>
  </p:normalViewPr>
  <p:slideViewPr>
    <p:cSldViewPr snapToGrid="0">
      <p:cViewPr varScale="1">
        <p:scale>
          <a:sx n="76" d="100"/>
          <a:sy n="76" d="100"/>
        </p:scale>
        <p:origin x="960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13" Type="http://schemas.openxmlformats.org/officeDocument/2006/relationships/customXml" Target="../customXml/item2.xml"/><Relationship Id="rId3" Type="http://schemas.openxmlformats.org/officeDocument/2006/relationships/slideMaster" Target="slideMasters/slideMaster3.xml"/><Relationship Id="rId7" Type="http://schemas.openxmlformats.org/officeDocument/2006/relationships/viewProps" Target="viewProps.xml"/><Relationship Id="rId12" Type="http://schemas.openxmlformats.org/officeDocument/2006/relationships/customXml" Target="../customXml/item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4.xml"/><Relationship Id="rId9" Type="http://schemas.openxmlformats.org/officeDocument/2006/relationships/tableStyles" Target="tableStyles.xml"/><Relationship Id="rId14" Type="http://schemas.openxmlformats.org/officeDocument/2006/relationships/customXml" Target="../customXml/item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田中 優希" userId="79f4dfa1-3ed7-4341-bae5-ec52cd0d45d1" providerId="ADAL" clId="{0E9B64F2-B289-418E-AE43-01AF157B4AF7}"/>
    <pc:docChg chg="modSld">
      <pc:chgData name="田中 優希" userId="79f4dfa1-3ed7-4341-bae5-ec52cd0d45d1" providerId="ADAL" clId="{0E9B64F2-B289-418E-AE43-01AF157B4AF7}" dt="2024-06-19T07:58:35.224" v="0" actId="1076"/>
      <pc:docMkLst>
        <pc:docMk/>
      </pc:docMkLst>
      <pc:sldChg chg="modSp">
        <pc:chgData name="田中 優希" userId="79f4dfa1-3ed7-4341-bae5-ec52cd0d45d1" providerId="ADAL" clId="{0E9B64F2-B289-418E-AE43-01AF157B4AF7}" dt="2024-06-19T07:58:35.224" v="0" actId="1076"/>
        <pc:sldMkLst>
          <pc:docMk/>
          <pc:sldMk cId="0" sldId="267"/>
        </pc:sldMkLst>
        <pc:picChg chg="mod">
          <ac:chgData name="田中 優希" userId="79f4dfa1-3ed7-4341-bae5-ec52cd0d45d1" providerId="ADAL" clId="{0E9B64F2-B289-418E-AE43-01AF157B4AF7}" dt="2024-06-19T07:58:35.224" v="0" actId="1076"/>
          <ac:picMkLst>
            <pc:docMk/>
            <pc:sldMk cId="0" sldId="267"/>
            <ac:picMk id="6147" creationId="{F34259F2-4DD0-4D85-A13C-C077F163EDBA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60219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14424B86-1E86-4CBC-8929-FB87CC3181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6DE914-ED28-4434-BA27-D59642849AB8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24347DE-BDE4-4005-ABBE-4B8F8C0094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08094F67-1D29-4D90-98A5-041D95DB80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02C004-4B69-4E13-A042-0AA08AB231B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879349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/>
              <a:t>図を追加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A72ACE75-1B03-4D9F-8F42-0C919FC061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4B5FA1-7089-4FC5-9654-D37B5DD618C7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4653AD40-AA4A-4018-BE49-DE9E5FA9FC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EDE9977-426A-46C2-9E32-977716FADC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A63C92-548F-4B90-9FDF-3808C5A06503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119509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5AC699-D87F-4EDF-B8C2-0694C2DAC5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E2F39B-1ED4-444F-B2E6-F5BDC5CC3D2E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85D340-65E9-445E-8400-5834776C02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821E10-1D34-441C-8D96-CDCE127F49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48B063-465A-4A0E-8580-9C2D78729B4C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184569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850FC7-1D61-4802-BBB8-A6EAB99AF8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48920F-00A8-4E90-9059-F8AF79A41F81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C86B52-CFE2-49A7-82B5-5E529EEE02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70FA6B-42DF-4AE7-96A7-DF8B6907DA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82AC16-EE10-4E58-A9CC-149DB64FCAA1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29982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163111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62355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AFEBAA-83E1-4522-AA9C-8C92E3B429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4425AF-A9DF-408D-B63E-9DDDCA63B8C0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524253-32DD-4790-B775-5796F0F28E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7F8E57-78B8-457B-8318-D90795CF91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E36973-A220-4CB7-8111-94B320D0236B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133666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79D02E-1EAE-4902-9A51-6C82DB4831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FD0436-FBF8-4BE8-896E-3BFD7BCE1382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D80961-5AE0-4302-8F32-102FD37631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4B36B4-B00D-458A-8C2A-36E5D404F9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F78FA0-8099-4EF9-ACAB-6BE82304869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74781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C669B0-C7D6-4855-A1FC-B27C576D92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877015-F241-43FB-AD0F-1D165EE0A49D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5C33E5-B1CE-4E42-B420-81E65EF64E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6A52AE-6729-42E8-B9D8-7A37E3FF6B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1F549C-8973-49C6-840B-20D44D61EB6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788352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8D6C6F28-9ECB-47CC-8385-895D9201CD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607E02-0C86-4DB4-A619-64078ED11E5D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D7FC2AE3-B2FE-43E7-8C34-1CED8E86A9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42ED56A-F0CC-452A-9EA1-EDD9A4DF32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1AA7AC-54FD-4559-9C95-EF6DD05BFBB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68768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E1C0934A-1556-4024-81B2-580C7867D5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075087-1598-40DD-9561-73093075BD7F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00531E7C-61F2-40DA-A5CF-E074AD330A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F7397352-B1EB-46F4-9F76-128E2FA4A2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A392FC-F443-4653-A119-3ADEEFFCE2A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157530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16A6F190-A837-40B3-B9DB-9B411519A5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09F00A-D2E0-47F9-9806-DE7B187A4F83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9B288677-DAC7-457C-B148-F5B7D28E41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AD1451C1-D9FE-4578-9528-117727385B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0CB983-D4AE-4F98-8E87-CE5F6305C55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90896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31304F43-9C11-4F43-9A85-8C8E2D1D98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50F993-1477-4EA5-A919-941D6BCBBDE7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ABCCAD2D-1CAC-4674-9346-C1CEA587A1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50D30961-3A5C-4038-9C58-D2F0B406D3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089F68-0A85-4A30-A0EA-0468D283116C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16325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4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Relationship Id="rId14" Type="http://schemas.openxmlformats.org/officeDocument/2006/relationships/image" Target="../media/image3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図 6">
            <a:extLst>
              <a:ext uri="{FF2B5EF4-FFF2-40B4-BE49-F238E27FC236}">
                <a16:creationId xmlns:a16="http://schemas.microsoft.com/office/drawing/2014/main" id="{25E56B31-76BB-43A8-A74C-735EFB8349C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3429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685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0287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171450" indent="-171450" algn="l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図 6">
            <a:extLst>
              <a:ext uri="{FF2B5EF4-FFF2-40B4-BE49-F238E27FC236}">
                <a16:creationId xmlns:a16="http://schemas.microsoft.com/office/drawing/2014/main" id="{B7474650-4D71-45B3-9A30-AFD4E53165D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3429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685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0287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171450" indent="-171450" algn="l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図 6">
            <a:extLst>
              <a:ext uri="{FF2B5EF4-FFF2-40B4-BE49-F238E27FC236}">
                <a16:creationId xmlns:a16="http://schemas.microsoft.com/office/drawing/2014/main" id="{3CCE9C1C-C0B8-4706-9A22-4E480580F69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3429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685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0287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171450" indent="-171450" algn="l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Placeholder 1">
            <a:extLst>
              <a:ext uri="{FF2B5EF4-FFF2-40B4-BE49-F238E27FC236}">
                <a16:creationId xmlns:a16="http://schemas.microsoft.com/office/drawing/2014/main" id="{9C8CE58B-A922-468D-896E-40ADF0010FDA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  <a:endParaRPr lang="en-US" altLang="ja-JP"/>
          </a:p>
        </p:txBody>
      </p:sp>
      <p:sp>
        <p:nvSpPr>
          <p:cNvPr id="4099" name="Text Placeholder 2">
            <a:extLst>
              <a:ext uri="{FF2B5EF4-FFF2-40B4-BE49-F238E27FC236}">
                <a16:creationId xmlns:a16="http://schemas.microsoft.com/office/drawing/2014/main" id="{0AE0A4EF-B934-41A7-BF9B-DE83299B331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altLang="ja-JP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F5ABE0-B84F-4360-9B9C-AD34C5F6048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5CE04BD9-B55E-4682-94D4-988612156C8E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A9C719-42D9-4825-9331-5B27523E540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C05455-E6CC-49BD-BEC1-0F3D6452076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8F919505-A26D-48DA-9B2C-C5146F61B575}" type="slidenum">
              <a:rPr lang="en-US" altLang="ja-JP"/>
              <a:pPr/>
              <a:t>‹#›</a:t>
            </a:fld>
            <a:endParaRPr lang="en-US" altLang="ja-JP"/>
          </a:p>
        </p:txBody>
      </p:sp>
      <p:pic>
        <p:nvPicPr>
          <p:cNvPr id="4103" name="図 6">
            <a:extLst>
              <a:ext uri="{FF2B5EF4-FFF2-40B4-BE49-F238E27FC236}">
                <a16:creationId xmlns:a16="http://schemas.microsoft.com/office/drawing/2014/main" id="{9DD33139-79F8-496D-AC38-1B36C9E0DF39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  <p:sldLayoutId id="2147483711" r:id="rId12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11">
            <a:extLst>
              <a:ext uri="{FF2B5EF4-FFF2-40B4-BE49-F238E27FC236}">
                <a16:creationId xmlns:a16="http://schemas.microsoft.com/office/drawing/2014/main" id="{FF0A745D-3FFE-4500-947A-C939DB4E8CD8}"/>
              </a:ext>
            </a:extLst>
          </p:cNvPr>
          <p:cNvSpPr txBox="1"/>
          <p:nvPr/>
        </p:nvSpPr>
        <p:spPr>
          <a:xfrm>
            <a:off x="223838" y="1028700"/>
            <a:ext cx="4348162" cy="400050"/>
          </a:xfrm>
          <a:prstGeom prst="rect">
            <a:avLst/>
          </a:prstGeom>
          <a:noFill/>
        </p:spPr>
        <p:txBody>
          <a:bodyPr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000" dirty="0">
                <a:solidFill>
                  <a:srgbClr val="EF8F00"/>
                </a:solidFill>
                <a:latin typeface="+mn-ea"/>
              </a:rPr>
              <a:t>計算してみよう！</a:t>
            </a:r>
          </a:p>
        </p:txBody>
      </p:sp>
      <p:pic>
        <p:nvPicPr>
          <p:cNvPr id="6147" name="図 16">
            <a:extLst>
              <a:ext uri="{FF2B5EF4-FFF2-40B4-BE49-F238E27FC236}">
                <a16:creationId xmlns:a16="http://schemas.microsoft.com/office/drawing/2014/main" id="{F34259F2-4DD0-4D85-A13C-C077F163EDB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244" y="1604963"/>
            <a:ext cx="8545512" cy="2932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第1章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第2章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第3章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1_第3章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FA3F96E03010CB43A87E62425EE861C2" ma:contentTypeVersion="14" ma:contentTypeDescription="新しいドキュメントを作成します。" ma:contentTypeScope="" ma:versionID="a1b9892835793e5cd2f19a5561b0f3e2">
  <xsd:schema xmlns:xsd="http://www.w3.org/2001/XMLSchema" xmlns:xs="http://www.w3.org/2001/XMLSchema" xmlns:p="http://schemas.microsoft.com/office/2006/metadata/properties" xmlns:ns2="9a6454e5-418b-4844-a74d-e55630c4d592" xmlns:ns3="67e06d9b-ce42-4fa8-b284-302ef28cc775" targetNamespace="http://schemas.microsoft.com/office/2006/metadata/properties" ma:root="true" ma:fieldsID="cd7305b9d632c5acfc1d484554d7e205" ns2:_="" ns3:_="">
    <xsd:import namespace="9a6454e5-418b-4844-a74d-e55630c4d592"/>
    <xsd:import namespace="67e06d9b-ce42-4fa8-b284-302ef28cc77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6454e5-418b-4844-a74d-e55630c4d59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9" nillable="true" ma:taxonomy="true" ma:internalName="lcf76f155ced4ddcb4097134ff3c332f" ma:taxonomyFieldName="MediaServiceImageTags" ma:displayName="画像タグ" ma:readOnly="false" ma:fieldId="{5cf76f15-5ced-4ddc-b409-7134ff3c332f}" ma:taxonomyMulti="true" ma:sspId="114ab214-fa64-4fae-99b8-b7f9cb5589d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e06d9b-ce42-4fa8-b284-302ef28cc775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c339e06a-42e6-4b23-ba36-aeb9d287abc0}" ma:internalName="TaxCatchAll" ma:showField="CatchAllData" ma:web="67e06d9b-ce42-4fa8-b284-302ef28cc77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9a6454e5-418b-4844-a74d-e55630c4d592">
      <Terms xmlns="http://schemas.microsoft.com/office/infopath/2007/PartnerControls"/>
    </lcf76f155ced4ddcb4097134ff3c332f>
    <TaxCatchAll xmlns="67e06d9b-ce42-4fa8-b284-302ef28cc775" xsi:nil="true"/>
  </documentManagement>
</p:properties>
</file>

<file path=customXml/itemProps1.xml><?xml version="1.0" encoding="utf-8"?>
<ds:datastoreItem xmlns:ds="http://schemas.openxmlformats.org/officeDocument/2006/customXml" ds:itemID="{97907443-2041-4362-A9EE-CA0D9AF7C650}"/>
</file>

<file path=customXml/itemProps2.xml><?xml version="1.0" encoding="utf-8"?>
<ds:datastoreItem xmlns:ds="http://schemas.openxmlformats.org/officeDocument/2006/customXml" ds:itemID="{620F9C7D-BC24-4121-B4A0-E2FAA392AD27}"/>
</file>

<file path=customXml/itemProps3.xml><?xml version="1.0" encoding="utf-8"?>
<ds:datastoreItem xmlns:ds="http://schemas.openxmlformats.org/officeDocument/2006/customXml" ds:itemID="{ACA9AD99-EDF0-46D8-926E-129C52EC4A22}"/>
</file>

<file path=docProps/app.xml><?xml version="1.0" encoding="utf-8"?>
<Properties xmlns="http://schemas.openxmlformats.org/officeDocument/2006/extended-properties" xmlns:vt="http://schemas.openxmlformats.org/officeDocument/2006/docPropsVTypes">
  <TotalTime>156</TotalTime>
  <Words>4</Words>
  <Application>Microsoft Office PowerPoint</Application>
  <PresentationFormat>画面に合わせる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4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第1章</vt:lpstr>
      <vt:lpstr>第2章</vt:lpstr>
      <vt:lpstr>第3章</vt:lpstr>
      <vt:lpstr>1_第3章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高井洋介</dc:creator>
  <cp:lastModifiedBy>田中 優希</cp:lastModifiedBy>
  <cp:revision>33</cp:revision>
  <dcterms:created xsi:type="dcterms:W3CDTF">2016-03-12T01:57:31Z</dcterms:created>
  <dcterms:modified xsi:type="dcterms:W3CDTF">2024-06-19T07:58:36Z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0x010100FA3F96E03010CB43A87E62425EE861C2</vt:lpwstr>
  </property>
  <property fmtid="{D5CDD505-2E9C-101B-9397-08002B2CF9AE}" pid="3" name="MediaServiceImageTags">
    <vt:lpwstr/>
  </property>
</Properties>
</file>