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67" r:id="rId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9B64F2-B289-418E-AE43-01AF157B4AF7}" v="1" dt="2024-06-19T07:58:35.2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田中 優希" userId="79f4dfa1-3ed7-4341-bae5-ec52cd0d45d1" providerId="ADAL" clId="{0E9B64F2-B289-418E-AE43-01AF157B4AF7}"/>
    <pc:docChg chg="modSld">
      <pc:chgData name="田中 優希" userId="79f4dfa1-3ed7-4341-bae5-ec52cd0d45d1" providerId="ADAL" clId="{0E9B64F2-B289-418E-AE43-01AF157B4AF7}" dt="2024-06-19T07:58:35.224" v="0" actId="1076"/>
      <pc:docMkLst>
        <pc:docMk/>
      </pc:docMkLst>
      <pc:sldChg chg="modSp">
        <pc:chgData name="田中 優希" userId="79f4dfa1-3ed7-4341-bae5-ec52cd0d45d1" providerId="ADAL" clId="{0E9B64F2-B289-418E-AE43-01AF157B4AF7}" dt="2024-06-19T07:58:35.224" v="0" actId="1076"/>
        <pc:sldMkLst>
          <pc:docMk/>
          <pc:sldMk cId="0" sldId="267"/>
        </pc:sldMkLst>
        <pc:picChg chg="mod">
          <ac:chgData name="田中 優希" userId="79f4dfa1-3ed7-4341-bae5-ec52cd0d45d1" providerId="ADAL" clId="{0E9B64F2-B289-418E-AE43-01AF157B4AF7}" dt="2024-06-19T07:58:35.224" v="0" actId="1076"/>
          <ac:picMkLst>
            <pc:docMk/>
            <pc:sldMk cId="0" sldId="267"/>
            <ac:picMk id="6147" creationId="{F34259F2-4DD0-4D85-A13C-C077F163EDB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602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424B86-1E86-4CBC-8929-FB87CC318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DE914-ED28-4434-BA27-D59642849AB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24347DE-BDE4-4005-ABBE-4B8F8C009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094F67-1D29-4D90-98A5-041D95DB8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2C004-4B69-4E13-A042-0AA08AB231B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7934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72ACE75-1B03-4D9F-8F42-0C919FC06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B5FA1-7089-4FC5-9654-D37B5DD618C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53AD40-AA4A-4018-BE49-DE9E5FA9F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DE9977-426A-46C2-9E32-977716FAD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63C92-548F-4B90-9FDF-3808C5A065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1950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AC699-D87F-4EDF-B8C2-0694C2DAC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2F39B-1ED4-444F-B2E6-F5BDC5CC3D2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5D340-65E9-445E-8400-5834776C0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21E10-1D34-441C-8D96-CDCE127F4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8B063-465A-4A0E-8580-9C2D78729B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8456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50FC7-1D61-4802-BBB8-A6EAB99AF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8920F-00A8-4E90-9059-F8AF79A41F8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86B52-CFE2-49A7-82B5-5E529EEE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0FA6B-42DF-4AE7-96A7-DF8B6907D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2AC16-EE10-4E58-A9CC-149DB64FCA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998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631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235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FEBAA-83E1-4522-AA9C-8C92E3B42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425AF-A9DF-408D-B63E-9DDDCA63B8C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24253-32DD-4790-B775-5796F0F2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F8E57-78B8-457B-8318-D90795CF9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36973-A220-4CB7-8111-94B320D0236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336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9D02E-1EAE-4902-9A51-6C82DB483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D0436-FBF8-4BE8-896E-3BFD7BCE138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80961-5AE0-4302-8F32-102FD3763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B36B4-B00D-458A-8C2A-36E5D404F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78FA0-8099-4EF9-ACAB-6BE8230486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669B0-C7D6-4855-A1FC-B27C576D9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77015-F241-43FB-AD0F-1D165EE0A49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C33E5-B1CE-4E42-B420-81E65EF64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A52AE-6729-42E8-B9D8-7A37E3FF6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F549C-8973-49C6-840B-20D44D61EB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883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6C6F28-9ECB-47CC-8385-895D9201C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07E02-0C86-4DB4-A619-64078ED11E5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7FC2AE3-B2FE-43E7-8C34-1CED8E86A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42ED56A-F0CC-452A-9EA1-EDD9A4DF3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AA7AC-54FD-4559-9C95-EF6DD05BFBB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876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1C0934A-1556-4024-81B2-580C7867D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75087-1598-40DD-9561-73093075BD7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0531E7C-61F2-40DA-A5CF-E074AD330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7397352-B1EB-46F4-9F76-128E2FA4A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392FC-F443-4653-A119-3ADEEFFCE2A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575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6A6F190-A837-40B3-B9DB-9B411519A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9F00A-D2E0-47F9-9806-DE7B187A4F8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B288677-DAC7-457C-B148-F5B7D28E4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1451C1-D9FE-4578-9528-11772738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CB983-D4AE-4F98-8E87-CE5F6305C5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08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1304F43-9C11-4F43-9A85-8C8E2D1D9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0F993-1477-4EA5-A919-941D6BCBBDE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BCCAD2D-1CAC-4674-9346-C1CEA587A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0D30961-3A5C-4038-9C58-D2F0B406D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89F68-0A85-4A30-A0EA-0468D28311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632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25E56B31-76BB-43A8-A74C-735EFB8349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B7474650-4D71-45B3-9A30-AFD4E53165D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3CCE9C1C-C0B8-4706-9A22-4E480580F69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9C8CE58B-A922-468D-896E-40ADF0010FD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0AE0A4EF-B934-41A7-BF9B-DE83299B33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5ABE0-B84F-4360-9B9C-AD34C5F604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E04BD9-B55E-4682-94D4-988612156C8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9C719-42D9-4825-9331-5B27523E54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05455-E6CC-49BD-BEC1-0F3D64520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F919505-A26D-48DA-9B2C-C5146F61B575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4103" name="図 6">
            <a:extLst>
              <a:ext uri="{FF2B5EF4-FFF2-40B4-BE49-F238E27FC236}">
                <a16:creationId xmlns:a16="http://schemas.microsoft.com/office/drawing/2014/main" id="{9DD33139-79F8-496D-AC38-1B36C9E0DF3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11">
            <a:extLst>
              <a:ext uri="{FF2B5EF4-FFF2-40B4-BE49-F238E27FC236}">
                <a16:creationId xmlns:a16="http://schemas.microsoft.com/office/drawing/2014/main" id="{FF0A745D-3FFE-4500-947A-C939DB4E8CD8}"/>
              </a:ext>
            </a:extLst>
          </p:cNvPr>
          <p:cNvSpPr txBox="1"/>
          <p:nvPr/>
        </p:nvSpPr>
        <p:spPr>
          <a:xfrm>
            <a:off x="223838" y="1028700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EF8F00"/>
                </a:solidFill>
                <a:latin typeface="+mn-ea"/>
              </a:rPr>
              <a:t>計算してみよう！</a:t>
            </a:r>
          </a:p>
        </p:txBody>
      </p:sp>
      <p:pic>
        <p:nvPicPr>
          <p:cNvPr id="6147" name="図 16">
            <a:extLst>
              <a:ext uri="{FF2B5EF4-FFF2-40B4-BE49-F238E27FC236}">
                <a16:creationId xmlns:a16="http://schemas.microsoft.com/office/drawing/2014/main" id="{F34259F2-4DD0-4D85-A13C-C077F163E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44" y="1604963"/>
            <a:ext cx="8545512" cy="293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第3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97907443-2041-4362-A9EE-CA0D9AF7C650}"/>
</file>

<file path=customXml/itemProps2.xml><?xml version="1.0" encoding="utf-8"?>
<ds:datastoreItem xmlns:ds="http://schemas.openxmlformats.org/officeDocument/2006/customXml" ds:itemID="{620F9C7D-BC24-4121-B4A0-E2FAA392AD27}"/>
</file>

<file path=customXml/itemProps3.xml><?xml version="1.0" encoding="utf-8"?>
<ds:datastoreItem xmlns:ds="http://schemas.openxmlformats.org/officeDocument/2006/customXml" ds:itemID="{ACA9AD99-EDF0-46D8-926E-129C52EC4A22}"/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第1章</vt:lpstr>
      <vt:lpstr>第2章</vt:lpstr>
      <vt:lpstr>第3章</vt:lpstr>
      <vt:lpstr>1_第3章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33</cp:revision>
  <dcterms:created xsi:type="dcterms:W3CDTF">2016-03-12T01:57:31Z</dcterms:created>
  <dcterms:modified xsi:type="dcterms:W3CDTF">2024-06-19T07:58:36Z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