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7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936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C12B41-CF4C-443C-8101-A9462D7E6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D0594-B7B2-46CE-90C2-17519561BE3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5BAFC6-4AF1-4D6F-B32F-86A561B4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F5817F-7971-456C-99D2-B8ECCD97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3A692-AC8A-496A-ABA1-2EC87B6E52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239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03C616-6CFC-4496-B04F-46D80FCEF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AAAAC-3096-4060-811E-CA918D06E9B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4A8213-3A31-40AE-B054-F179342B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8E732E-F30F-405F-8972-8D5AA644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BEE2A-CF1F-4115-981E-D1254C2CAE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1613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00BEA-289C-44E9-8AB4-0C648E66E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1B5E8-5DCB-470B-8A52-0849FF9240E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EE923-DC84-448B-95E4-16077666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C020D-77DF-41ED-B46C-BBAABA7B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6570D-3DD0-4883-A5A5-C5E88ABECEC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9937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649E6-EF94-4888-90C6-19B31294F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3F570-1413-4396-94BF-EAA4D7FDFD8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32D13-CEA7-4C4B-A2EC-2636F1EC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CA107-7304-4906-88F7-171E4514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8F8FC-D38F-4B33-BCA1-5961EC9E3B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623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570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45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B1EF-5F47-4A1F-A0AC-C28BE3740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AD535-8E09-4546-853C-9AE13FB9F6B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2F580-BC40-464F-9226-0F3CC1C23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40684-5FBA-4DA9-AB54-C4ED95DF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E7F20-44D9-4EA9-84A2-5974997183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702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87C10-3F21-4350-9788-E92014EC5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C36C4-4933-4236-A4AD-8D8AC9DDCBD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0EEAB-CBBB-4F15-9ED3-B0E68636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23034-8151-41AF-B4AE-D1B01EC0C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40481-BB5D-4E73-8FF5-6B833666DC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97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EF7AB-2F6E-44E5-AF47-F8934D38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008D7-1E87-4093-81B2-589C6EC95BD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9E1F2-9977-426E-8773-08D5F480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707BD-C8DC-42B9-9BCA-A7CFAEEFB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D6117-BC37-489B-A8C0-2B7F792260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47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074F67-4206-4535-AF3F-D3458283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02FB-CE71-4BF6-B1B3-05EBDD028E5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E0EF73-B127-4B58-B186-789D541A9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B0424ED-FFC4-4161-AEEF-5D090050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BF5B4-C02F-4695-8A9D-9AB8D0C054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83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D669EC-9F48-4F91-A9D9-A2D5031DF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3191-C1DA-4FD8-8753-A0584FBDA3D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2AECFA7-48BA-4816-A954-F4FD7E637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755908-A616-4A0C-83EC-9D427A04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B4EB0-12F0-4139-A7BA-A87F8B62B76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272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F3A23C6-FD4A-4BCA-8682-7AA3E55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6413-A57D-4C2B-85DF-4C47B889FB2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072B258-7D3F-448F-9FAD-BC03D2A63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D27420-6479-4889-89EE-F700EDCEF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20B3-98A5-4C4B-AC8C-5DA081E38C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884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49F7C05-5474-4A19-A189-C77A3E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0F68D-D131-4FCC-985A-A49C893D578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51EAC4F-7C5F-474B-AD07-7D1859D9C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197B68-4B76-4FD4-8B9A-2513408A2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35BB4-4848-4910-AC31-98267BA2CE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56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7A245B7-973E-4273-8D23-5569D37507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EE467507-8651-49C0-B8AD-3169000F0C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802333CA-5585-4446-90E6-9E6419C277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AC350B7B-7A84-4D40-A24B-9D1B78264B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00DF8E97-3325-4E80-A065-8607E68481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49AF-48A2-4CCB-AFF0-7F047BAA7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43FDCB-A8D3-403F-AA10-60930849F97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D604E-5B37-466B-B539-7AE12FF9D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D8035-944D-4A5E-9C14-45DCABC43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720F04A-10A0-4394-A20A-35903C380502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98490BF3-FA7D-4C71-9C24-4328061C9D8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8">
            <a:extLst>
              <a:ext uri="{FF2B5EF4-FFF2-40B4-BE49-F238E27FC236}">
                <a16:creationId xmlns:a16="http://schemas.microsoft.com/office/drawing/2014/main" id="{33C81EE4-4013-4ABC-9625-458888076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28738"/>
            <a:ext cx="4071937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金利には、年利、月利、日歩などがあります。一般的には年利（＝</a:t>
            </a:r>
            <a:r>
              <a:rPr lang="en-US" altLang="ja-JP" sz="1600"/>
              <a:t>1</a:t>
            </a:r>
            <a:r>
              <a:rPr lang="ja-JP" altLang="en-US" sz="1600"/>
              <a:t>年間にどれくらい利息が付くか表したもの）が使われますが、同じ金利でも表し方を変えることで数字が変わり、金利が違うように感じがちです。お金を借りるときは、提示された金利が年利か、月利なのか、表し方を確認する必要がありま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381D824E-B6FC-460A-8087-5FC811FE3EE9}"/>
              </a:ext>
            </a:extLst>
          </p:cNvPr>
          <p:cNvSpPr txBox="1"/>
          <p:nvPr/>
        </p:nvSpPr>
        <p:spPr>
          <a:xfrm>
            <a:off x="223838" y="87947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金利の表し方</a:t>
            </a:r>
          </a:p>
        </p:txBody>
      </p:sp>
      <p:pic>
        <p:nvPicPr>
          <p:cNvPr id="6148" name="図 14">
            <a:extLst>
              <a:ext uri="{FF2B5EF4-FFF2-40B4-BE49-F238E27FC236}">
                <a16:creationId xmlns:a16="http://schemas.microsoft.com/office/drawing/2014/main" id="{AC68C818-0100-4EC2-B619-3B63F2EFB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28750"/>
            <a:ext cx="420846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図 15">
            <a:extLst>
              <a:ext uri="{FF2B5EF4-FFF2-40B4-BE49-F238E27FC236}">
                <a16:creationId xmlns:a16="http://schemas.microsoft.com/office/drawing/2014/main" id="{D1EF9F4E-D26B-4222-8FDD-3D1ABE2751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4264025"/>
            <a:ext cx="8685212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B7E837E2-2802-4416-B616-42B37E57F622}"/>
</file>

<file path=customXml/itemProps2.xml><?xml version="1.0" encoding="utf-8"?>
<ds:datastoreItem xmlns:ds="http://schemas.openxmlformats.org/officeDocument/2006/customXml" ds:itemID="{D8E50821-AB04-489D-A36A-9354B91771C6}"/>
</file>

<file path=customXml/itemProps3.xml><?xml version="1.0" encoding="utf-8"?>
<ds:datastoreItem xmlns:ds="http://schemas.openxmlformats.org/officeDocument/2006/customXml" ds:itemID="{80811755-4CA9-45EA-8233-11E340793676}"/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32</cp:revision>
  <dcterms:created xsi:type="dcterms:W3CDTF">2016-03-12T01:57:31Z</dcterms:created>
  <dcterms:modified xsi:type="dcterms:W3CDTF">2024-06-19T07:57:52Z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