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4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6" r:id="rId5"/>
    <p:sldId id="267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ustomXml" Target="../customXml/item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395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60F659-4FFB-4589-AFD4-9B3D4D425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01E83-EB68-4725-8871-A433BCD785AB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B0ECE5-16AE-4338-AC5B-0951A740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5C34D3-F5EB-4B14-A453-1EC60396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25385-A951-4504-B212-6A2F51BD33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64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82E88C-BC94-4CAC-87B6-B19C2BDC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6D9D7-86E4-49A9-A2C7-C4AA9B7BCCA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ACB7F9-31DC-4A1F-919A-1CA99E74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834FE1-C665-4F88-B65F-C41EEF01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051D8-B84F-43A9-8DD8-B6098CE865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5779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85619-5019-45BF-8AFA-40856DEE8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B06F1-E468-4FCB-8223-BB22642C5F3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91A6E-65FA-4C43-843C-220F5C0B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7EB2-41DA-4CD2-A3D1-B87ABB90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48075-715B-4AE4-AADA-D6CDF273AB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3730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13567-C867-46DD-BBCE-62DFD1D7B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45D1A-1F1F-494B-B8BC-8731DDBA468B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9E205-3239-42F7-99A2-0C1C7910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D5F3-BD03-4A0E-97F7-A616E1FD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60953-9FA4-47D4-AED1-F496CA0E3A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1246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656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48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92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7AAB8-AEAF-47C3-A62D-D81A5196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DD9F4-2965-4FE3-AF19-2212D1D364C0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40706-B061-4D51-B27A-76E697C07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DA05C-153D-42AC-A8EE-90D94D86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BA2B0-85BA-4AC4-9B27-402625899D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176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DCD0B-A354-4BFD-9FF7-735CA044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2620C-5566-4AF5-B62C-CCCD1FD92BDA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4EA7F-8187-4CC6-A6FB-C3DDF7C0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91ECF-BDD3-4E1B-9D17-069A77A9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2BCFB-21BF-412C-A511-17D1EE4ABC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86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4A56A-55F7-45BF-A3C2-1DDC6CB8D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A339-8733-47CA-B270-79F8AA16E16F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8CE-FE00-422C-B3B8-D7B5F66B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7F3A8-4CE5-48CE-9BE8-A21E8115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91AD2-1BF5-498F-A0E8-0581803BD6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90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14525C-CA03-41DA-ACFA-378E86A4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79796-E79C-46F9-946F-0ACEE2CF8D80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4AAE70-8FE7-4409-B08E-79D510B8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91232E-D2F6-483B-8262-360B04C0D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7FA5D-B715-4BF4-AA9D-B98E96799E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42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31F0887-03CC-4E08-A781-70EC7ED3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EE57D-0339-4654-94A8-5D4418AD810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BAD833-A6FC-4FBA-9736-9E41CF64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C497C4-B3B7-429C-B2A8-34BDF27B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C1D79-69E7-4D44-9E69-2D8FA9BAC7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987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92AF85F-AAFA-4E70-A7DF-C4EC041E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5835-4FCF-4FAF-9084-D40B137B18B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C6B1ED4-C853-4087-8528-09B445E7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CC6910-AA5C-4081-80D6-0D0EA36D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FD24C-68A1-4554-9BA3-C7B601AD80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21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6EC976-5109-4F18-B87F-61B1CA65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BABA7-86BC-4F1C-AF07-726AF7637159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6EF6336-3622-45B9-A449-8081A0371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2BE2660-162E-4E0E-BBDE-B29996F2C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BF6BE-8726-41CC-A690-0D0C86BF2E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53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5C6A3C51-6046-4DAA-B17C-A6B1D33336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2F59C463-A12C-4F26-81A7-5CDEFFBA47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B23D66AB-0D27-4232-8349-71436F64C6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9C9DD2FB-50A7-497B-8FE2-14D7CF03EA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15AA4FDD-54D9-4A90-8EC7-3341B22449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632EB-5BE1-4E9D-AF19-1F7BE5D3A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B70E36-6EB3-4610-9DC7-26CBEE6CB82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3903E-9B6E-4BFA-9DB8-331C01248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EBCE8-8F8F-4179-9884-E1D5E8080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ABBA192-F100-4F3B-AC59-2ABCCCFA71E4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703D385F-466C-4AAC-94B0-FA6FBF65A42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8">
            <a:extLst>
              <a:ext uri="{FF2B5EF4-FFF2-40B4-BE49-F238E27FC236}">
                <a16:creationId xmlns:a16="http://schemas.microsoft.com/office/drawing/2014/main" id="{254A6398-B5F5-4B8B-BD62-85B2B723B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211263"/>
            <a:ext cx="77517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ローンにはあらかじめ使いみちを限定したローンと、使いみちが自由なローンがあります。それぞれの特徴を確認しましょう。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DC05080E-8DC7-4930-8AC7-28A1E769182A}"/>
              </a:ext>
            </a:extLst>
          </p:cNvPr>
          <p:cNvSpPr txBox="1"/>
          <p:nvPr/>
        </p:nvSpPr>
        <p:spPr>
          <a:xfrm>
            <a:off x="223838" y="91122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ローンの種類</a:t>
            </a:r>
          </a:p>
        </p:txBody>
      </p:sp>
      <p:pic>
        <p:nvPicPr>
          <p:cNvPr id="7173" name="図 2">
            <a:extLst>
              <a:ext uri="{FF2B5EF4-FFF2-40B4-BE49-F238E27FC236}">
                <a16:creationId xmlns:a16="http://schemas.microsoft.com/office/drawing/2014/main" id="{B288D6EA-E67C-4209-82AB-A58CB0A7E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2159000"/>
            <a:ext cx="413385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992639B-0002-3E3D-550C-7ABADBA57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422" y="2113644"/>
            <a:ext cx="4239714" cy="35330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3">
            <a:extLst>
              <a:ext uri="{FF2B5EF4-FFF2-40B4-BE49-F238E27FC236}">
                <a16:creationId xmlns:a16="http://schemas.microsoft.com/office/drawing/2014/main" id="{256FAA53-972B-43DB-BD49-278B76015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1658938"/>
            <a:ext cx="4135438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図 4">
            <a:extLst>
              <a:ext uri="{FF2B5EF4-FFF2-40B4-BE49-F238E27FC236}">
                <a16:creationId xmlns:a16="http://schemas.microsoft.com/office/drawing/2014/main" id="{D1FFA2FC-5BF5-484E-ABD5-2B2D0E318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163" y="1658938"/>
            <a:ext cx="4133850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テキスト ボックス 8">
            <a:extLst>
              <a:ext uri="{FF2B5EF4-FFF2-40B4-BE49-F238E27FC236}">
                <a16:creationId xmlns:a16="http://schemas.microsoft.com/office/drawing/2014/main" id="{CFAD1781-BFD6-4FB7-BC70-A93B3BA2A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118100"/>
            <a:ext cx="8413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ローンには様々な種類がありますが、借りたお金は将来の収入から返済していくことになります。そのため利用するときは、これから得る収入できちんと返済できるかどうかをよく検討し、計画的に利用することが大切です。</a:t>
            </a:r>
          </a:p>
        </p:txBody>
      </p:sp>
      <p:sp>
        <p:nvSpPr>
          <p:cNvPr id="8197" name="テキスト ボックス 8">
            <a:extLst>
              <a:ext uri="{FF2B5EF4-FFF2-40B4-BE49-F238E27FC236}">
                <a16:creationId xmlns:a16="http://schemas.microsoft.com/office/drawing/2014/main" id="{FBC319D9-F317-40CA-8AF1-7B6E6F6D9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725488"/>
            <a:ext cx="77517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ローンにはあらかじめ使いみちを限定したローンと、使いみちが自由なローンがあります。それぞれの特徴を確認しましょう。</a:t>
            </a:r>
          </a:p>
        </p:txBody>
      </p:sp>
      <p:sp>
        <p:nvSpPr>
          <p:cNvPr id="9" name="テキスト ボックス 11">
            <a:extLst>
              <a:ext uri="{FF2B5EF4-FFF2-40B4-BE49-F238E27FC236}">
                <a16:creationId xmlns:a16="http://schemas.microsoft.com/office/drawing/2014/main" id="{ACB25610-0EED-4C67-8AA9-CBD6FFD4A6BA}"/>
              </a:ext>
            </a:extLst>
          </p:cNvPr>
          <p:cNvSpPr txBox="1"/>
          <p:nvPr/>
        </p:nvSpPr>
        <p:spPr>
          <a:xfrm>
            <a:off x="223838" y="38893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ローンの種類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85D0346-B279-49FE-BF64-C6DC73E28AF3}"/>
</file>

<file path=customXml/itemProps2.xml><?xml version="1.0" encoding="utf-8"?>
<ds:datastoreItem xmlns:ds="http://schemas.openxmlformats.org/officeDocument/2006/customXml" ds:itemID="{C99327A1-0240-417A-A324-62F4EE5ABCDB}"/>
</file>

<file path=customXml/itemProps3.xml><?xml version="1.0" encoding="utf-8"?>
<ds:datastoreItem xmlns:ds="http://schemas.openxmlformats.org/officeDocument/2006/customXml" ds:itemID="{FF66B95D-8460-4A3E-957E-017430C7F0F7}"/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113</Words>
  <PresentationFormat>画面に合わせる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2016-03-12T01:57:31Z</dcterms:created>
  <dcterms:modified xsi:type="dcterms:W3CDTF">2024-04-04T11:22:21Z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