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Lst>
  <p:sldIdLst>
    <p:sldId id="267" r:id="rId5"/>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1.xml"/><Relationship Id="rId10" Type="http://schemas.openxmlformats.org/officeDocument/2006/relationships/customXml" Target="../customXml/item1.xml"/><Relationship Id="rId4" Type="http://schemas.openxmlformats.org/officeDocument/2006/relationships/slideMaster" Target="slideMasters/slideMaster4.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802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A21655A0-6AD7-43D2-A63D-AA73F9130CCA}"/>
              </a:ext>
            </a:extLst>
          </p:cNvPr>
          <p:cNvSpPr>
            <a:spLocks noGrp="1"/>
          </p:cNvSpPr>
          <p:nvPr>
            <p:ph type="dt" sz="half" idx="10"/>
          </p:nvPr>
        </p:nvSpPr>
        <p:spPr/>
        <p:txBody>
          <a:bodyPr/>
          <a:lstStyle>
            <a:lvl1pPr>
              <a:defRPr/>
            </a:lvl1pPr>
          </a:lstStyle>
          <a:p>
            <a:pPr>
              <a:defRPr/>
            </a:pPr>
            <a:fld id="{07F155EF-405F-4469-A974-E22F5AC91772}" type="datetimeFigureOut">
              <a:rPr lang="en-US"/>
              <a:pPr>
                <a:defRPr/>
              </a:pPr>
              <a:t>6/19/2024</a:t>
            </a:fld>
            <a:endParaRPr lang="en-US"/>
          </a:p>
        </p:txBody>
      </p:sp>
      <p:sp>
        <p:nvSpPr>
          <p:cNvPr id="6" name="Footer Placeholder 4">
            <a:extLst>
              <a:ext uri="{FF2B5EF4-FFF2-40B4-BE49-F238E27FC236}">
                <a16:creationId xmlns:a16="http://schemas.microsoft.com/office/drawing/2014/main" id="{F5C9A945-EBA5-496B-9217-2E490B66F1D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605CE78-2D0F-4328-B344-379E0BB48751}"/>
              </a:ext>
            </a:extLst>
          </p:cNvPr>
          <p:cNvSpPr>
            <a:spLocks noGrp="1"/>
          </p:cNvSpPr>
          <p:nvPr>
            <p:ph type="sldNum" sz="quarter" idx="12"/>
          </p:nvPr>
        </p:nvSpPr>
        <p:spPr/>
        <p:txBody>
          <a:bodyPr/>
          <a:lstStyle>
            <a:lvl1pPr>
              <a:defRPr/>
            </a:lvl1pPr>
          </a:lstStyle>
          <a:p>
            <a:fld id="{24E70BCE-173D-4378-BB60-1D01DB1C1D05}" type="slidenum">
              <a:rPr lang="en-US" altLang="ja-JP"/>
              <a:pPr/>
              <a:t>‹#›</a:t>
            </a:fld>
            <a:endParaRPr lang="en-US" altLang="ja-JP"/>
          </a:p>
        </p:txBody>
      </p:sp>
    </p:spTree>
    <p:extLst>
      <p:ext uri="{BB962C8B-B14F-4D97-AF65-F5344CB8AC3E}">
        <p14:creationId xmlns:p14="http://schemas.microsoft.com/office/powerpoint/2010/main" val="173101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3FA20F9-1265-4F93-82CA-68C0CE09FD4F}"/>
              </a:ext>
            </a:extLst>
          </p:cNvPr>
          <p:cNvSpPr>
            <a:spLocks noGrp="1"/>
          </p:cNvSpPr>
          <p:nvPr>
            <p:ph type="dt" sz="half" idx="10"/>
          </p:nvPr>
        </p:nvSpPr>
        <p:spPr/>
        <p:txBody>
          <a:bodyPr/>
          <a:lstStyle>
            <a:lvl1pPr>
              <a:defRPr/>
            </a:lvl1pPr>
          </a:lstStyle>
          <a:p>
            <a:pPr>
              <a:defRPr/>
            </a:pPr>
            <a:fld id="{CEECBB15-1D49-4B46-8751-CB0EF234A1AC}" type="datetimeFigureOut">
              <a:rPr lang="en-US"/>
              <a:pPr>
                <a:defRPr/>
              </a:pPr>
              <a:t>6/19/2024</a:t>
            </a:fld>
            <a:endParaRPr lang="en-US"/>
          </a:p>
        </p:txBody>
      </p:sp>
      <p:sp>
        <p:nvSpPr>
          <p:cNvPr id="6" name="Footer Placeholder 4">
            <a:extLst>
              <a:ext uri="{FF2B5EF4-FFF2-40B4-BE49-F238E27FC236}">
                <a16:creationId xmlns:a16="http://schemas.microsoft.com/office/drawing/2014/main" id="{04DAA077-CAB3-48E8-843B-262E7F28CD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A052037-7780-4AE4-A397-0F71A3969DE3}"/>
              </a:ext>
            </a:extLst>
          </p:cNvPr>
          <p:cNvSpPr>
            <a:spLocks noGrp="1"/>
          </p:cNvSpPr>
          <p:nvPr>
            <p:ph type="sldNum" sz="quarter" idx="12"/>
          </p:nvPr>
        </p:nvSpPr>
        <p:spPr/>
        <p:txBody>
          <a:bodyPr/>
          <a:lstStyle>
            <a:lvl1pPr>
              <a:defRPr/>
            </a:lvl1pPr>
          </a:lstStyle>
          <a:p>
            <a:fld id="{32257434-91BB-42BE-B8CD-B727699C68E2}" type="slidenum">
              <a:rPr lang="en-US" altLang="ja-JP"/>
              <a:pPr/>
              <a:t>‹#›</a:t>
            </a:fld>
            <a:endParaRPr lang="en-US" altLang="ja-JP"/>
          </a:p>
        </p:txBody>
      </p:sp>
    </p:spTree>
    <p:extLst>
      <p:ext uri="{BB962C8B-B14F-4D97-AF65-F5344CB8AC3E}">
        <p14:creationId xmlns:p14="http://schemas.microsoft.com/office/powerpoint/2010/main" val="653317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F7624E2-3331-4EC1-B43F-058963EA522F}"/>
              </a:ext>
            </a:extLst>
          </p:cNvPr>
          <p:cNvSpPr>
            <a:spLocks noGrp="1"/>
          </p:cNvSpPr>
          <p:nvPr>
            <p:ph type="dt" sz="half" idx="10"/>
          </p:nvPr>
        </p:nvSpPr>
        <p:spPr/>
        <p:txBody>
          <a:bodyPr/>
          <a:lstStyle>
            <a:lvl1pPr>
              <a:defRPr/>
            </a:lvl1pPr>
          </a:lstStyle>
          <a:p>
            <a:pPr>
              <a:defRPr/>
            </a:pPr>
            <a:fld id="{8630FCD5-CA4B-4F90-AF78-993AA0AF4645}" type="datetimeFigureOut">
              <a:rPr lang="en-US"/>
              <a:pPr>
                <a:defRPr/>
              </a:pPr>
              <a:t>6/19/2024</a:t>
            </a:fld>
            <a:endParaRPr lang="en-US"/>
          </a:p>
        </p:txBody>
      </p:sp>
      <p:sp>
        <p:nvSpPr>
          <p:cNvPr id="5" name="Footer Placeholder 4">
            <a:extLst>
              <a:ext uri="{FF2B5EF4-FFF2-40B4-BE49-F238E27FC236}">
                <a16:creationId xmlns:a16="http://schemas.microsoft.com/office/drawing/2014/main" id="{125EAE5C-46C7-4CA8-A945-A62D3BC72E3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1545128-A5FD-409D-AC6F-7BABB50F53E4}"/>
              </a:ext>
            </a:extLst>
          </p:cNvPr>
          <p:cNvSpPr>
            <a:spLocks noGrp="1"/>
          </p:cNvSpPr>
          <p:nvPr>
            <p:ph type="sldNum" sz="quarter" idx="12"/>
          </p:nvPr>
        </p:nvSpPr>
        <p:spPr/>
        <p:txBody>
          <a:bodyPr/>
          <a:lstStyle>
            <a:lvl1pPr>
              <a:defRPr/>
            </a:lvl1pPr>
          </a:lstStyle>
          <a:p>
            <a:fld id="{07940FAC-10EA-4027-91ED-30450CF5F997}" type="slidenum">
              <a:rPr lang="en-US" altLang="ja-JP"/>
              <a:pPr/>
              <a:t>‹#›</a:t>
            </a:fld>
            <a:endParaRPr lang="en-US" altLang="ja-JP"/>
          </a:p>
        </p:txBody>
      </p:sp>
    </p:spTree>
    <p:extLst>
      <p:ext uri="{BB962C8B-B14F-4D97-AF65-F5344CB8AC3E}">
        <p14:creationId xmlns:p14="http://schemas.microsoft.com/office/powerpoint/2010/main" val="3565763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80777F85-512B-405B-8F11-4A1C84CFAAFE}"/>
              </a:ext>
            </a:extLst>
          </p:cNvPr>
          <p:cNvSpPr>
            <a:spLocks noGrp="1"/>
          </p:cNvSpPr>
          <p:nvPr>
            <p:ph type="dt" sz="half" idx="10"/>
          </p:nvPr>
        </p:nvSpPr>
        <p:spPr/>
        <p:txBody>
          <a:bodyPr/>
          <a:lstStyle>
            <a:lvl1pPr>
              <a:defRPr/>
            </a:lvl1pPr>
          </a:lstStyle>
          <a:p>
            <a:pPr>
              <a:defRPr/>
            </a:pPr>
            <a:fld id="{7964F490-7019-4D5F-A4A7-A4C31E744EC5}" type="datetimeFigureOut">
              <a:rPr lang="en-US"/>
              <a:pPr>
                <a:defRPr/>
              </a:pPr>
              <a:t>6/19/2024</a:t>
            </a:fld>
            <a:endParaRPr lang="en-US"/>
          </a:p>
        </p:txBody>
      </p:sp>
      <p:sp>
        <p:nvSpPr>
          <p:cNvPr id="5" name="Footer Placeholder 4">
            <a:extLst>
              <a:ext uri="{FF2B5EF4-FFF2-40B4-BE49-F238E27FC236}">
                <a16:creationId xmlns:a16="http://schemas.microsoft.com/office/drawing/2014/main" id="{DE7ABA33-DC7A-46DD-A074-72E21E1C9D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734B77-079A-4BF5-8274-3A7D33E39B23}"/>
              </a:ext>
            </a:extLst>
          </p:cNvPr>
          <p:cNvSpPr>
            <a:spLocks noGrp="1"/>
          </p:cNvSpPr>
          <p:nvPr>
            <p:ph type="sldNum" sz="quarter" idx="12"/>
          </p:nvPr>
        </p:nvSpPr>
        <p:spPr/>
        <p:txBody>
          <a:bodyPr/>
          <a:lstStyle>
            <a:lvl1pPr>
              <a:defRPr/>
            </a:lvl1pPr>
          </a:lstStyle>
          <a:p>
            <a:fld id="{82C5F09B-8A76-4290-A78D-0F96F831C4C5}" type="slidenum">
              <a:rPr lang="en-US" altLang="ja-JP"/>
              <a:pPr/>
              <a:t>‹#›</a:t>
            </a:fld>
            <a:endParaRPr lang="en-US" altLang="ja-JP"/>
          </a:p>
        </p:txBody>
      </p:sp>
    </p:spTree>
    <p:extLst>
      <p:ext uri="{BB962C8B-B14F-4D97-AF65-F5344CB8AC3E}">
        <p14:creationId xmlns:p14="http://schemas.microsoft.com/office/powerpoint/2010/main" val="3048955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162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E0B117A4-5219-4E52-84A5-A97E3C28B26C}"/>
              </a:ext>
            </a:extLst>
          </p:cNvPr>
          <p:cNvSpPr>
            <a:spLocks noGrp="1"/>
          </p:cNvSpPr>
          <p:nvPr>
            <p:ph type="dt" sz="half" idx="10"/>
          </p:nvPr>
        </p:nvSpPr>
        <p:spPr/>
        <p:txBody>
          <a:bodyPr/>
          <a:lstStyle>
            <a:lvl1pPr>
              <a:defRPr/>
            </a:lvl1pPr>
          </a:lstStyle>
          <a:p>
            <a:pPr>
              <a:defRPr/>
            </a:pPr>
            <a:fld id="{A2516C1D-22E2-41CD-852A-17926F784EB8}" type="datetimeFigureOut">
              <a:rPr lang="en-US"/>
              <a:pPr>
                <a:defRPr/>
              </a:pPr>
              <a:t>6/19/2024</a:t>
            </a:fld>
            <a:endParaRPr lang="en-US"/>
          </a:p>
        </p:txBody>
      </p:sp>
      <p:sp>
        <p:nvSpPr>
          <p:cNvPr id="5" name="Footer Placeholder 4">
            <a:extLst>
              <a:ext uri="{FF2B5EF4-FFF2-40B4-BE49-F238E27FC236}">
                <a16:creationId xmlns:a16="http://schemas.microsoft.com/office/drawing/2014/main" id="{ACD5D717-EC74-4C26-82EF-B4EE94890A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4B3B457-5AF5-425F-AEC6-1DDD94397C69}"/>
              </a:ext>
            </a:extLst>
          </p:cNvPr>
          <p:cNvSpPr>
            <a:spLocks noGrp="1"/>
          </p:cNvSpPr>
          <p:nvPr>
            <p:ph type="sldNum" sz="quarter" idx="12"/>
          </p:nvPr>
        </p:nvSpPr>
        <p:spPr/>
        <p:txBody>
          <a:bodyPr/>
          <a:lstStyle>
            <a:lvl1pPr>
              <a:defRPr/>
            </a:lvl1pPr>
          </a:lstStyle>
          <a:p>
            <a:fld id="{CBAB28F7-132B-42E8-BE99-E3DC6C22F57B}" type="slidenum">
              <a:rPr lang="en-US" altLang="ja-JP"/>
              <a:pPr/>
              <a:t>‹#›</a:t>
            </a:fld>
            <a:endParaRPr lang="en-US" altLang="ja-JP"/>
          </a:p>
        </p:txBody>
      </p:sp>
    </p:spTree>
    <p:extLst>
      <p:ext uri="{BB962C8B-B14F-4D97-AF65-F5344CB8AC3E}">
        <p14:creationId xmlns:p14="http://schemas.microsoft.com/office/powerpoint/2010/main" val="193550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60B9747-5838-4954-B799-4578B5892D52}"/>
              </a:ext>
            </a:extLst>
          </p:cNvPr>
          <p:cNvSpPr>
            <a:spLocks noGrp="1"/>
          </p:cNvSpPr>
          <p:nvPr>
            <p:ph type="dt" sz="half" idx="10"/>
          </p:nvPr>
        </p:nvSpPr>
        <p:spPr/>
        <p:txBody>
          <a:bodyPr/>
          <a:lstStyle>
            <a:lvl1pPr>
              <a:defRPr/>
            </a:lvl1pPr>
          </a:lstStyle>
          <a:p>
            <a:pPr>
              <a:defRPr/>
            </a:pPr>
            <a:fld id="{B0E8A5C1-A6B2-4046-BB2A-7194E1DE450D}" type="datetimeFigureOut">
              <a:rPr lang="en-US"/>
              <a:pPr>
                <a:defRPr/>
              </a:pPr>
              <a:t>6/19/2024</a:t>
            </a:fld>
            <a:endParaRPr lang="en-US"/>
          </a:p>
        </p:txBody>
      </p:sp>
      <p:sp>
        <p:nvSpPr>
          <p:cNvPr id="5" name="Footer Placeholder 4">
            <a:extLst>
              <a:ext uri="{FF2B5EF4-FFF2-40B4-BE49-F238E27FC236}">
                <a16:creationId xmlns:a16="http://schemas.microsoft.com/office/drawing/2014/main" id="{FAEC8C7F-6424-4517-B20E-FF096023FE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D8DF67-AE94-4CEB-9856-B0BA62ECA032}"/>
              </a:ext>
            </a:extLst>
          </p:cNvPr>
          <p:cNvSpPr>
            <a:spLocks noGrp="1"/>
          </p:cNvSpPr>
          <p:nvPr>
            <p:ph type="sldNum" sz="quarter" idx="12"/>
          </p:nvPr>
        </p:nvSpPr>
        <p:spPr/>
        <p:txBody>
          <a:bodyPr/>
          <a:lstStyle>
            <a:lvl1pPr>
              <a:defRPr/>
            </a:lvl1pPr>
          </a:lstStyle>
          <a:p>
            <a:fld id="{B8073056-C390-424B-ABD9-CE2F086997A7}" type="slidenum">
              <a:rPr lang="en-US" altLang="ja-JP"/>
              <a:pPr/>
              <a:t>‹#›</a:t>
            </a:fld>
            <a:endParaRPr lang="en-US" altLang="ja-JP"/>
          </a:p>
        </p:txBody>
      </p:sp>
    </p:spTree>
    <p:extLst>
      <p:ext uri="{BB962C8B-B14F-4D97-AF65-F5344CB8AC3E}">
        <p14:creationId xmlns:p14="http://schemas.microsoft.com/office/powerpoint/2010/main" val="889142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FC1D9947-29F9-45DA-9E02-151AE40DB8B4}"/>
              </a:ext>
            </a:extLst>
          </p:cNvPr>
          <p:cNvSpPr>
            <a:spLocks noGrp="1"/>
          </p:cNvSpPr>
          <p:nvPr>
            <p:ph type="dt" sz="half" idx="10"/>
          </p:nvPr>
        </p:nvSpPr>
        <p:spPr/>
        <p:txBody>
          <a:bodyPr/>
          <a:lstStyle>
            <a:lvl1pPr>
              <a:defRPr/>
            </a:lvl1pPr>
          </a:lstStyle>
          <a:p>
            <a:pPr>
              <a:defRPr/>
            </a:pPr>
            <a:fld id="{013823CF-D653-4EE6-9567-D9F37B4DDC96}" type="datetimeFigureOut">
              <a:rPr lang="en-US"/>
              <a:pPr>
                <a:defRPr/>
              </a:pPr>
              <a:t>6/19/2024</a:t>
            </a:fld>
            <a:endParaRPr lang="en-US"/>
          </a:p>
        </p:txBody>
      </p:sp>
      <p:sp>
        <p:nvSpPr>
          <p:cNvPr id="5" name="Footer Placeholder 4">
            <a:extLst>
              <a:ext uri="{FF2B5EF4-FFF2-40B4-BE49-F238E27FC236}">
                <a16:creationId xmlns:a16="http://schemas.microsoft.com/office/drawing/2014/main" id="{E22FCBDE-0B25-42E9-A8FE-C1F5CB95D4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3E8AC42-0442-4816-9DD9-B52292C3E1E1}"/>
              </a:ext>
            </a:extLst>
          </p:cNvPr>
          <p:cNvSpPr>
            <a:spLocks noGrp="1"/>
          </p:cNvSpPr>
          <p:nvPr>
            <p:ph type="sldNum" sz="quarter" idx="12"/>
          </p:nvPr>
        </p:nvSpPr>
        <p:spPr/>
        <p:txBody>
          <a:bodyPr/>
          <a:lstStyle>
            <a:lvl1pPr>
              <a:defRPr/>
            </a:lvl1pPr>
          </a:lstStyle>
          <a:p>
            <a:fld id="{980D35ED-59B7-4174-9C0C-9D63B504EDFF}" type="slidenum">
              <a:rPr lang="en-US" altLang="ja-JP"/>
              <a:pPr/>
              <a:t>‹#›</a:t>
            </a:fld>
            <a:endParaRPr lang="en-US" altLang="ja-JP"/>
          </a:p>
        </p:txBody>
      </p:sp>
    </p:spTree>
    <p:extLst>
      <p:ext uri="{BB962C8B-B14F-4D97-AF65-F5344CB8AC3E}">
        <p14:creationId xmlns:p14="http://schemas.microsoft.com/office/powerpoint/2010/main" val="2490326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F6EF5A57-CFDC-458E-91E6-0D7F38CDDAE9}"/>
              </a:ext>
            </a:extLst>
          </p:cNvPr>
          <p:cNvSpPr>
            <a:spLocks noGrp="1"/>
          </p:cNvSpPr>
          <p:nvPr>
            <p:ph type="dt" sz="half" idx="10"/>
          </p:nvPr>
        </p:nvSpPr>
        <p:spPr/>
        <p:txBody>
          <a:bodyPr/>
          <a:lstStyle>
            <a:lvl1pPr>
              <a:defRPr/>
            </a:lvl1pPr>
          </a:lstStyle>
          <a:p>
            <a:pPr>
              <a:defRPr/>
            </a:pPr>
            <a:fld id="{FD9AB933-198D-44DD-A82C-43E0F3602F73}" type="datetimeFigureOut">
              <a:rPr lang="en-US"/>
              <a:pPr>
                <a:defRPr/>
              </a:pPr>
              <a:t>6/19/2024</a:t>
            </a:fld>
            <a:endParaRPr lang="en-US"/>
          </a:p>
        </p:txBody>
      </p:sp>
      <p:sp>
        <p:nvSpPr>
          <p:cNvPr id="6" name="Footer Placeholder 4">
            <a:extLst>
              <a:ext uri="{FF2B5EF4-FFF2-40B4-BE49-F238E27FC236}">
                <a16:creationId xmlns:a16="http://schemas.microsoft.com/office/drawing/2014/main" id="{4B0BB1B8-EDD8-4D9D-84E2-27F98414C3F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3B46B0-A7C4-46FD-AFEA-F509B72FD934}"/>
              </a:ext>
            </a:extLst>
          </p:cNvPr>
          <p:cNvSpPr>
            <a:spLocks noGrp="1"/>
          </p:cNvSpPr>
          <p:nvPr>
            <p:ph type="sldNum" sz="quarter" idx="12"/>
          </p:nvPr>
        </p:nvSpPr>
        <p:spPr/>
        <p:txBody>
          <a:bodyPr/>
          <a:lstStyle>
            <a:lvl1pPr>
              <a:defRPr/>
            </a:lvl1pPr>
          </a:lstStyle>
          <a:p>
            <a:fld id="{DFF956E5-B65F-4AEC-8147-2B298ED4EBEB}" type="slidenum">
              <a:rPr lang="en-US" altLang="ja-JP"/>
              <a:pPr/>
              <a:t>‹#›</a:t>
            </a:fld>
            <a:endParaRPr lang="en-US" altLang="ja-JP"/>
          </a:p>
        </p:txBody>
      </p:sp>
    </p:spTree>
    <p:extLst>
      <p:ext uri="{BB962C8B-B14F-4D97-AF65-F5344CB8AC3E}">
        <p14:creationId xmlns:p14="http://schemas.microsoft.com/office/powerpoint/2010/main" val="145454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58293537-9F00-4041-9B05-649FC9BFAA1B}"/>
              </a:ext>
            </a:extLst>
          </p:cNvPr>
          <p:cNvSpPr>
            <a:spLocks noGrp="1"/>
          </p:cNvSpPr>
          <p:nvPr>
            <p:ph type="dt" sz="half" idx="10"/>
          </p:nvPr>
        </p:nvSpPr>
        <p:spPr/>
        <p:txBody>
          <a:bodyPr/>
          <a:lstStyle>
            <a:lvl1pPr>
              <a:defRPr/>
            </a:lvl1pPr>
          </a:lstStyle>
          <a:p>
            <a:pPr>
              <a:defRPr/>
            </a:pPr>
            <a:fld id="{A8FE2D9A-E541-4B4B-8C14-9F87604C6DF1}" type="datetimeFigureOut">
              <a:rPr lang="en-US"/>
              <a:pPr>
                <a:defRPr/>
              </a:pPr>
              <a:t>6/19/2024</a:t>
            </a:fld>
            <a:endParaRPr lang="en-US"/>
          </a:p>
        </p:txBody>
      </p:sp>
      <p:sp>
        <p:nvSpPr>
          <p:cNvPr id="8" name="Footer Placeholder 4">
            <a:extLst>
              <a:ext uri="{FF2B5EF4-FFF2-40B4-BE49-F238E27FC236}">
                <a16:creationId xmlns:a16="http://schemas.microsoft.com/office/drawing/2014/main" id="{7FCB6FEE-CDA0-4947-9FBE-64B24E39DD5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459E039-E757-4C1B-9BA1-5C58A4975C32}"/>
              </a:ext>
            </a:extLst>
          </p:cNvPr>
          <p:cNvSpPr>
            <a:spLocks noGrp="1"/>
          </p:cNvSpPr>
          <p:nvPr>
            <p:ph type="sldNum" sz="quarter" idx="12"/>
          </p:nvPr>
        </p:nvSpPr>
        <p:spPr/>
        <p:txBody>
          <a:bodyPr/>
          <a:lstStyle>
            <a:lvl1pPr>
              <a:defRPr/>
            </a:lvl1pPr>
          </a:lstStyle>
          <a:p>
            <a:fld id="{9D06580D-8421-4D9A-A017-1E6F188710A8}" type="slidenum">
              <a:rPr lang="en-US" altLang="ja-JP"/>
              <a:pPr/>
              <a:t>‹#›</a:t>
            </a:fld>
            <a:endParaRPr lang="en-US" altLang="ja-JP"/>
          </a:p>
        </p:txBody>
      </p:sp>
    </p:spTree>
    <p:extLst>
      <p:ext uri="{BB962C8B-B14F-4D97-AF65-F5344CB8AC3E}">
        <p14:creationId xmlns:p14="http://schemas.microsoft.com/office/powerpoint/2010/main" val="233410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6B646811-75F7-49FB-87B0-FECC6632940E}"/>
              </a:ext>
            </a:extLst>
          </p:cNvPr>
          <p:cNvSpPr>
            <a:spLocks noGrp="1"/>
          </p:cNvSpPr>
          <p:nvPr>
            <p:ph type="dt" sz="half" idx="10"/>
          </p:nvPr>
        </p:nvSpPr>
        <p:spPr/>
        <p:txBody>
          <a:bodyPr/>
          <a:lstStyle>
            <a:lvl1pPr>
              <a:defRPr/>
            </a:lvl1pPr>
          </a:lstStyle>
          <a:p>
            <a:pPr>
              <a:defRPr/>
            </a:pPr>
            <a:fld id="{9C9052E8-296C-47DA-8F48-306415A81D5D}" type="datetimeFigureOut">
              <a:rPr lang="en-US"/>
              <a:pPr>
                <a:defRPr/>
              </a:pPr>
              <a:t>6/19/2024</a:t>
            </a:fld>
            <a:endParaRPr lang="en-US"/>
          </a:p>
        </p:txBody>
      </p:sp>
      <p:sp>
        <p:nvSpPr>
          <p:cNvPr id="4" name="Footer Placeholder 4">
            <a:extLst>
              <a:ext uri="{FF2B5EF4-FFF2-40B4-BE49-F238E27FC236}">
                <a16:creationId xmlns:a16="http://schemas.microsoft.com/office/drawing/2014/main" id="{370C6735-C711-4C2C-942C-0224A3D5234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95A0992-6CC7-4CA3-ADD1-4DF57ACBDB61}"/>
              </a:ext>
            </a:extLst>
          </p:cNvPr>
          <p:cNvSpPr>
            <a:spLocks noGrp="1"/>
          </p:cNvSpPr>
          <p:nvPr>
            <p:ph type="sldNum" sz="quarter" idx="12"/>
          </p:nvPr>
        </p:nvSpPr>
        <p:spPr/>
        <p:txBody>
          <a:bodyPr/>
          <a:lstStyle>
            <a:lvl1pPr>
              <a:defRPr/>
            </a:lvl1pPr>
          </a:lstStyle>
          <a:p>
            <a:fld id="{B8759BCF-0601-4D92-B301-0FAB6B98B2B7}" type="slidenum">
              <a:rPr lang="en-US" altLang="ja-JP"/>
              <a:pPr/>
              <a:t>‹#›</a:t>
            </a:fld>
            <a:endParaRPr lang="en-US" altLang="ja-JP"/>
          </a:p>
        </p:txBody>
      </p:sp>
    </p:spTree>
    <p:extLst>
      <p:ext uri="{BB962C8B-B14F-4D97-AF65-F5344CB8AC3E}">
        <p14:creationId xmlns:p14="http://schemas.microsoft.com/office/powerpoint/2010/main" val="129056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953F69-4533-4017-81CB-B2B321B6DD17}"/>
              </a:ext>
            </a:extLst>
          </p:cNvPr>
          <p:cNvSpPr>
            <a:spLocks noGrp="1"/>
          </p:cNvSpPr>
          <p:nvPr>
            <p:ph type="dt" sz="half" idx="10"/>
          </p:nvPr>
        </p:nvSpPr>
        <p:spPr/>
        <p:txBody>
          <a:bodyPr/>
          <a:lstStyle>
            <a:lvl1pPr>
              <a:defRPr/>
            </a:lvl1pPr>
          </a:lstStyle>
          <a:p>
            <a:pPr>
              <a:defRPr/>
            </a:pPr>
            <a:fld id="{FB860A20-53B4-48F3-888A-184BA7912055}" type="datetimeFigureOut">
              <a:rPr lang="en-US"/>
              <a:pPr>
                <a:defRPr/>
              </a:pPr>
              <a:t>6/19/2024</a:t>
            </a:fld>
            <a:endParaRPr lang="en-US"/>
          </a:p>
        </p:txBody>
      </p:sp>
      <p:sp>
        <p:nvSpPr>
          <p:cNvPr id="3" name="Footer Placeholder 4">
            <a:extLst>
              <a:ext uri="{FF2B5EF4-FFF2-40B4-BE49-F238E27FC236}">
                <a16:creationId xmlns:a16="http://schemas.microsoft.com/office/drawing/2014/main" id="{BF849484-BBFE-43DB-8516-F8F363B7E34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A23C011-9571-473C-B5B7-D5FA2D06C335}"/>
              </a:ext>
            </a:extLst>
          </p:cNvPr>
          <p:cNvSpPr>
            <a:spLocks noGrp="1"/>
          </p:cNvSpPr>
          <p:nvPr>
            <p:ph type="sldNum" sz="quarter" idx="12"/>
          </p:nvPr>
        </p:nvSpPr>
        <p:spPr/>
        <p:txBody>
          <a:bodyPr/>
          <a:lstStyle>
            <a:lvl1pPr>
              <a:defRPr/>
            </a:lvl1pPr>
          </a:lstStyle>
          <a:p>
            <a:fld id="{A779FD05-BA96-47C1-A7D6-9E704FCEB4BE}" type="slidenum">
              <a:rPr lang="en-US" altLang="ja-JP"/>
              <a:pPr/>
              <a:t>‹#›</a:t>
            </a:fld>
            <a:endParaRPr lang="en-US" altLang="ja-JP"/>
          </a:p>
        </p:txBody>
      </p:sp>
    </p:spTree>
    <p:extLst>
      <p:ext uri="{BB962C8B-B14F-4D97-AF65-F5344CB8AC3E}">
        <p14:creationId xmlns:p14="http://schemas.microsoft.com/office/powerpoint/2010/main" val="87905921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4.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03027815-703F-4A87-9BAD-41DC409336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AEFF7A68-2AFE-4CD7-8C67-43E1D4F7A03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43400E25-0A57-41C0-873F-E285DDFCF2B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9"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9C6C98C8-1300-4C5D-990D-D093CDEABBA9}"/>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4099" name="Text Placeholder 2">
            <a:extLst>
              <a:ext uri="{FF2B5EF4-FFF2-40B4-BE49-F238E27FC236}">
                <a16:creationId xmlns:a16="http://schemas.microsoft.com/office/drawing/2014/main" id="{71DD3F67-FF60-4369-A090-1A6E5280B4E1}"/>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CA2697A1-BDA7-4B53-B187-655E115FE73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FFAABD8-6DF6-4A96-B141-5CEA83F86C62}" type="datetimeFigureOut">
              <a:rPr lang="en-US"/>
              <a:pPr>
                <a:defRPr/>
              </a:pPr>
              <a:t>6/19/2024</a:t>
            </a:fld>
            <a:endParaRPr lang="en-US"/>
          </a:p>
        </p:txBody>
      </p:sp>
      <p:sp>
        <p:nvSpPr>
          <p:cNvPr id="5" name="Footer Placeholder 4">
            <a:extLst>
              <a:ext uri="{FF2B5EF4-FFF2-40B4-BE49-F238E27FC236}">
                <a16:creationId xmlns:a16="http://schemas.microsoft.com/office/drawing/2014/main" id="{86932E97-0460-4429-901B-214F022655B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249F5588-F4A1-4CD0-A752-6908C07F8F3A}"/>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FBCCACD-8A21-4E7D-A677-729CD94E47D2}" type="slidenum">
              <a:rPr lang="en-US" altLang="ja-JP"/>
              <a:pPr/>
              <a:t>‹#›</a:t>
            </a:fld>
            <a:endParaRPr lang="en-US" altLang="ja-JP"/>
          </a:p>
        </p:txBody>
      </p:sp>
      <p:pic>
        <p:nvPicPr>
          <p:cNvPr id="4103" name="図 6">
            <a:extLst>
              <a:ext uri="{FF2B5EF4-FFF2-40B4-BE49-F238E27FC236}">
                <a16:creationId xmlns:a16="http://schemas.microsoft.com/office/drawing/2014/main" id="{6F611FC2-410F-4AAA-B759-9360E59DF78B}"/>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8">
            <a:extLst>
              <a:ext uri="{FF2B5EF4-FFF2-40B4-BE49-F238E27FC236}">
                <a16:creationId xmlns:a16="http://schemas.microsoft.com/office/drawing/2014/main" id="{67852A02-0876-4FD6-A607-5C092029F8C6}"/>
              </a:ext>
            </a:extLst>
          </p:cNvPr>
          <p:cNvSpPr txBox="1">
            <a:spLocks noChangeArrowheads="1"/>
          </p:cNvSpPr>
          <p:nvPr/>
        </p:nvSpPr>
        <p:spPr bwMode="auto">
          <a:xfrm>
            <a:off x="223838" y="1136650"/>
            <a:ext cx="86661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金利の上限は法律で決められています。借入れ金額ごとに決められた利息制限法の上限金利を超えた場合は無効とされ、制限を超える部分の金利は支払う必要がありません。</a:t>
            </a:r>
          </a:p>
          <a:p>
            <a:pPr eaLnBrk="1" hangingPunct="1">
              <a:lnSpc>
                <a:spcPct val="150000"/>
              </a:lnSpc>
              <a:defRPr/>
            </a:pPr>
            <a:r>
              <a:rPr lang="ja-JP" altLang="en-US" sz="1600" dirty="0">
                <a:latin typeface="+mn-ea"/>
                <a:ea typeface="+mn-ea"/>
              </a:rPr>
              <a:t>　さらに、出資法の上限金利</a:t>
            </a:r>
            <a:r>
              <a:rPr lang="en-US" altLang="ja-JP" sz="1600" dirty="0">
                <a:latin typeface="+mn-ea"/>
                <a:ea typeface="+mn-ea"/>
              </a:rPr>
              <a:t>20%</a:t>
            </a:r>
            <a:r>
              <a:rPr lang="ja-JP" altLang="en-US" sz="1600" dirty="0">
                <a:latin typeface="+mn-ea"/>
                <a:ea typeface="+mn-ea"/>
              </a:rPr>
              <a:t>を超えた場合は、その貸付業者は刑罰の対象になります。上限金利を超えていたら、それはいわゆるヤミ金＝無登録の業者。ヤミ金から借金をすることのないよう、気を付けましょう。</a:t>
            </a:r>
          </a:p>
        </p:txBody>
      </p:sp>
      <p:sp>
        <p:nvSpPr>
          <p:cNvPr id="8" name="テキスト ボックス 11">
            <a:extLst>
              <a:ext uri="{FF2B5EF4-FFF2-40B4-BE49-F238E27FC236}">
                <a16:creationId xmlns:a16="http://schemas.microsoft.com/office/drawing/2014/main" id="{EF3C9F8A-AC34-4162-BF2F-4BE43A2F335A}"/>
              </a:ext>
            </a:extLst>
          </p:cNvPr>
          <p:cNvSpPr txBox="1"/>
          <p:nvPr/>
        </p:nvSpPr>
        <p:spPr>
          <a:xfrm>
            <a:off x="223838" y="735013"/>
            <a:ext cx="4348162" cy="4016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金利に上限はないの？</a:t>
            </a:r>
          </a:p>
        </p:txBody>
      </p:sp>
      <p:pic>
        <p:nvPicPr>
          <p:cNvPr id="6148" name="図 13">
            <a:extLst>
              <a:ext uri="{FF2B5EF4-FFF2-40B4-BE49-F238E27FC236}">
                <a16:creationId xmlns:a16="http://schemas.microsoft.com/office/drawing/2014/main" id="{B73ADF78-F0F5-4C6B-974A-C4B5C1EC67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159125"/>
            <a:ext cx="711835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第3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EB0EB12F-0679-4330-B518-C500B985DCC5}"/>
</file>

<file path=customXml/itemProps2.xml><?xml version="1.0" encoding="utf-8"?>
<ds:datastoreItem xmlns:ds="http://schemas.openxmlformats.org/officeDocument/2006/customXml" ds:itemID="{DE1C9A0F-BFD1-46B2-8D23-5B00459C0D53}"/>
</file>

<file path=customXml/itemProps3.xml><?xml version="1.0" encoding="utf-8"?>
<ds:datastoreItem xmlns:ds="http://schemas.openxmlformats.org/officeDocument/2006/customXml" ds:itemID="{92B952BB-93CB-4A58-86D7-8DA8D8E69889}"/>
</file>

<file path=docProps/app.xml><?xml version="1.0" encoding="utf-8"?>
<Properties xmlns="http://schemas.openxmlformats.org/officeDocument/2006/extended-properties" xmlns:vt="http://schemas.openxmlformats.org/officeDocument/2006/docPropsVTypes">
  <TotalTime>153</TotalTime>
  <Words>102</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1</vt:i4>
      </vt:variant>
    </vt:vector>
  </HeadingPairs>
  <TitlesOfParts>
    <vt:vector size="8" baseType="lpstr">
      <vt:lpstr>Arial</vt:lpstr>
      <vt:lpstr>Calibri</vt:lpstr>
      <vt:lpstr>Calibri Light</vt:lpstr>
      <vt:lpstr>第1章</vt:lpstr>
      <vt:lpstr>第2章</vt:lpstr>
      <vt:lpstr>第3章</vt:lpstr>
      <vt:lpstr>1_第3章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31</cp:revision>
  <dcterms:created xsi:type="dcterms:W3CDTF">2016-03-12T01:57:31Z</dcterms:created>
  <dcterms:modified xsi:type="dcterms:W3CDTF">2024-06-19T07:57:04Z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