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</p:sldMasterIdLst>
  <p:sldIdLst>
    <p:sldId id="267" r:id="rId5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1.xml"/><Relationship Id="rId10" Type="http://schemas.openxmlformats.org/officeDocument/2006/relationships/customXml" Target="../customXml/item1.xml"/><Relationship Id="rId4" Type="http://schemas.openxmlformats.org/officeDocument/2006/relationships/slideMaster" Target="slideMasters/slideMaster4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84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4DE4A05-304B-408C-914E-A5BACCC77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CF09E-EA58-4465-8770-37142187F5F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C536D5A-1D1A-4599-8873-731F1FCFC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0B4FFEA-8BF7-46FD-9E6F-B39ECFF35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ED294-AA70-4BAE-AE30-76BAF185220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1575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767EE62-5EC7-4B53-B48F-8A0106039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ADE76-9885-4740-8C1C-B9FE330DFEF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0CE06CC-C96C-4E02-A63E-DF353E09F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9FA39A3-E831-46FD-A402-D0B500EF5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3BC519-1237-4C01-A6FF-7396BE36A08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29147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BB2B0-51C2-4746-B309-E551040F6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07C80-9E91-415A-B067-6A35F4B3D4C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6A606A-46F9-498E-834B-49368BFA7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0028F-EE59-46BA-A4E8-D4F6411ED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42359-94B5-40D2-AB8F-555C176472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85599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7E378C-57E7-41A8-99CF-8C5CA9BC1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01E30-7D65-498C-BC81-606329E01197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4C503-DFDC-4D0A-B857-5E1E711A0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8A670-E182-41EE-ADFD-525F26590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BBFBF5-28A8-46DC-98C2-F7A59A842F9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4218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1802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6607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33E11-E691-4187-8657-5F6921E87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BB31E-81CE-4173-819F-13EAA728E717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10758-E755-4856-A494-3D05F83D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07FB16-9BF6-4528-975E-9245F1501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56A6BA-A42E-4DBA-9478-3F03D8A73DD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5396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5A2601-341C-4663-8B91-FEFCCC0FC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E0447-86E9-4E04-8668-7B4F0141FA8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BAFD8-546D-44BD-8D44-CD194A2B9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ADBF4-6375-4CA3-A54B-65A904D11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90948D-A248-4965-BD00-286DB897A4D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6413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DF37C-B8C0-482E-8788-2B0F327DE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A12D9-0D2E-40D9-A8F4-A9A0710A009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E6039-8C71-4F00-8073-3BE2C93FF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60033-B602-4A0C-A223-1951371FC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3FB25-9B67-446C-8C3A-B0BFE419D77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8849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9596641-F2A9-4BFF-9DFF-70ECC01E7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1F148-76DF-49B7-9484-1452FAEFE5E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2D065A4-DAA9-4D73-90D8-45AD9DA16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917FF7B-37AB-4983-8DFE-661D1F54A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EE707D-FBCC-4A83-B465-E0E13B7DFE7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81270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13D66BF-7DE5-451C-9758-A344E96D2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8CFC3-047D-43F0-B21D-A60A0E6CFF4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BD4653D-831E-448D-9B86-8427C40C4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CFE2171-F377-4548-8586-799F0DF39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D00E70-762F-44EA-A091-2E5B7C7DC23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6570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74F9AB0-23EA-4E29-AD6B-AE68EAE6F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73A4D-610A-41A0-B2DE-7CB7A4C99F65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62937CB-A12A-4E34-B21F-70B2589B5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348F887-77FA-4F28-84DE-327355888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5EE66A-3E71-4F12-A614-7C96C545C9D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4166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C6DDA71-D15C-40FF-B7F7-254B7993F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0CEA7-87D3-46EA-AAD8-B585A5E176C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BB4E364-A7A3-46F0-A51F-92877C3A9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473A555-3F8F-4922-A047-587508622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68A8F-0784-4AAB-AA9F-6DC6B99490E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6397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1F92D51D-6B68-4D4B-BDCC-1B20B4EEAD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A2380435-0CDB-4D48-BAE2-AB69AF15585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852A07F1-BE0A-4C6C-98F7-A43AB068FFB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94AB1099-9EF6-4CE1-87EF-F7B8626D2A9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903A9144-8B6E-4FE4-8826-0F326B8DB39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BE707F-38E4-4377-BA41-0F2CDBBED1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9F843A-C70B-4465-AE7C-026EB9C5D3E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82FCC-FEC8-4339-8026-5FB53C067B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8228D-D224-4E9B-878F-F123588746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268D51D-4598-47B0-BA50-4FE263B2392D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4103" name="図 6">
            <a:extLst>
              <a:ext uri="{FF2B5EF4-FFF2-40B4-BE49-F238E27FC236}">
                <a16:creationId xmlns:a16="http://schemas.microsoft.com/office/drawing/2014/main" id="{BCCBEFA4-07C1-4F2C-9572-E4D825777250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テキスト ボックス 8">
            <a:extLst>
              <a:ext uri="{FF2B5EF4-FFF2-40B4-BE49-F238E27FC236}">
                <a16:creationId xmlns:a16="http://schemas.microsoft.com/office/drawing/2014/main" id="{83C05564-B249-4350-9FFB-CDDB5A2F0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915988"/>
            <a:ext cx="78343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ローンには様々な種類があり、金利の高低はその種類ごとにある程度の傾向があります。ただし、借り方や借りる人、借りるときの状況によって、金利は変わります。</a:t>
            </a:r>
          </a:p>
        </p:txBody>
      </p:sp>
      <p:sp>
        <p:nvSpPr>
          <p:cNvPr id="8" name="テキスト ボックス 11">
            <a:extLst>
              <a:ext uri="{FF2B5EF4-FFF2-40B4-BE49-F238E27FC236}">
                <a16:creationId xmlns:a16="http://schemas.microsoft.com/office/drawing/2014/main" id="{93E87009-ADE6-4719-801B-4B1084548EED}"/>
              </a:ext>
            </a:extLst>
          </p:cNvPr>
          <p:cNvSpPr txBox="1"/>
          <p:nvPr/>
        </p:nvSpPr>
        <p:spPr>
          <a:xfrm>
            <a:off x="223838" y="515938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EF8F00"/>
                </a:solidFill>
                <a:latin typeface="+mn-ea"/>
              </a:rPr>
              <a:t>ローンの種類と金利</a:t>
            </a:r>
          </a:p>
        </p:txBody>
      </p:sp>
      <p:pic>
        <p:nvPicPr>
          <p:cNvPr id="6148" name="図 12">
            <a:extLst>
              <a:ext uri="{FF2B5EF4-FFF2-40B4-BE49-F238E27FC236}">
                <a16:creationId xmlns:a16="http://schemas.microsoft.com/office/drawing/2014/main" id="{5A32864E-04D9-4C58-9724-09DA36B551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838" y="1928813"/>
            <a:ext cx="2339975" cy="391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図 1">
            <a:extLst>
              <a:ext uri="{FF2B5EF4-FFF2-40B4-BE49-F238E27FC236}">
                <a16:creationId xmlns:a16="http://schemas.microsoft.com/office/drawing/2014/main" id="{21CC2925-D249-4C43-B145-652912E3F8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50" y="1928813"/>
            <a:ext cx="5691188" cy="448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第3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42FAF523-65D0-4680-8283-696A3115B42C}"/>
</file>

<file path=customXml/itemProps2.xml><?xml version="1.0" encoding="utf-8"?>
<ds:datastoreItem xmlns:ds="http://schemas.openxmlformats.org/officeDocument/2006/customXml" ds:itemID="{36F28705-235F-4FD9-9582-FB1449DB48B5}"/>
</file>

<file path=customXml/itemProps3.xml><?xml version="1.0" encoding="utf-8"?>
<ds:datastoreItem xmlns:ds="http://schemas.openxmlformats.org/officeDocument/2006/customXml" ds:itemID="{27430339-359D-4FB3-8747-207E491DE49A}"/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47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第1章</vt:lpstr>
      <vt:lpstr>第2章</vt:lpstr>
      <vt:lpstr>第3章</vt:lpstr>
      <vt:lpstr>1_第3章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31</cp:revision>
  <dcterms:created xsi:type="dcterms:W3CDTF">2016-03-12T01:57:31Z</dcterms:created>
  <dcterms:modified xsi:type="dcterms:W3CDTF">2024-06-19T07:56:14Z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