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Layouts/slideLayout1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1.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64" r:id="rId2"/>
    <p:sldMasterId id="2147483666" r:id="rId3"/>
    <p:sldMasterId id="2147483669" r:id="rId4"/>
  </p:sldMasterIdLst>
  <p:sldIdLst>
    <p:sldId id="268" r:id="rId5"/>
    <p:sldId id="269" r:id="rId6"/>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37">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8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76" d="100"/>
          <a:sy n="76" d="100"/>
        </p:scale>
        <p:origin x="960" y="96"/>
      </p:cViewPr>
      <p:guideLst>
        <p:guide orient="horz" pos="2137"/>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Master" Target="slideMasters/slideMaster3.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customXml" Target="../customXml/item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1151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F606E9A2-0CFC-423A-9D95-DE6BDEA6FD68}"/>
              </a:ext>
            </a:extLst>
          </p:cNvPr>
          <p:cNvSpPr>
            <a:spLocks noGrp="1"/>
          </p:cNvSpPr>
          <p:nvPr>
            <p:ph type="dt" sz="half" idx="10"/>
          </p:nvPr>
        </p:nvSpPr>
        <p:spPr/>
        <p:txBody>
          <a:bodyPr/>
          <a:lstStyle>
            <a:lvl1pPr>
              <a:defRPr/>
            </a:lvl1pPr>
          </a:lstStyle>
          <a:p>
            <a:pPr>
              <a:defRPr/>
            </a:pPr>
            <a:fld id="{5A786380-4A0B-4CA0-9ADC-AD8149F8D510}" type="datetimeFigureOut">
              <a:rPr lang="en-US"/>
              <a:pPr>
                <a:defRPr/>
              </a:pPr>
              <a:t>6/19/2024</a:t>
            </a:fld>
            <a:endParaRPr lang="en-US"/>
          </a:p>
        </p:txBody>
      </p:sp>
      <p:sp>
        <p:nvSpPr>
          <p:cNvPr id="6" name="Footer Placeholder 4">
            <a:extLst>
              <a:ext uri="{FF2B5EF4-FFF2-40B4-BE49-F238E27FC236}">
                <a16:creationId xmlns:a16="http://schemas.microsoft.com/office/drawing/2014/main" id="{D5391244-A052-43D4-90B3-29E663A0B99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6BFC6E5-FA7A-4BB6-BA92-F79129F0F988}"/>
              </a:ext>
            </a:extLst>
          </p:cNvPr>
          <p:cNvSpPr>
            <a:spLocks noGrp="1"/>
          </p:cNvSpPr>
          <p:nvPr>
            <p:ph type="sldNum" sz="quarter" idx="12"/>
          </p:nvPr>
        </p:nvSpPr>
        <p:spPr/>
        <p:txBody>
          <a:bodyPr/>
          <a:lstStyle>
            <a:lvl1pPr>
              <a:defRPr/>
            </a:lvl1pPr>
          </a:lstStyle>
          <a:p>
            <a:fld id="{B1D7C268-89E9-4DDB-A059-48EEEE393D25}" type="slidenum">
              <a:rPr lang="en-US" altLang="ja-JP"/>
              <a:pPr/>
              <a:t>‹#›</a:t>
            </a:fld>
            <a:endParaRPr lang="en-US" altLang="ja-JP"/>
          </a:p>
        </p:txBody>
      </p:sp>
    </p:spTree>
    <p:extLst>
      <p:ext uri="{BB962C8B-B14F-4D97-AF65-F5344CB8AC3E}">
        <p14:creationId xmlns:p14="http://schemas.microsoft.com/office/powerpoint/2010/main" val="2987958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AA20BE3D-0747-47ED-A970-8CD271F2B434}"/>
              </a:ext>
            </a:extLst>
          </p:cNvPr>
          <p:cNvSpPr>
            <a:spLocks noGrp="1"/>
          </p:cNvSpPr>
          <p:nvPr>
            <p:ph type="dt" sz="half" idx="10"/>
          </p:nvPr>
        </p:nvSpPr>
        <p:spPr/>
        <p:txBody>
          <a:bodyPr/>
          <a:lstStyle>
            <a:lvl1pPr>
              <a:defRPr/>
            </a:lvl1pPr>
          </a:lstStyle>
          <a:p>
            <a:pPr>
              <a:defRPr/>
            </a:pPr>
            <a:fld id="{A030457A-CA36-428B-BF74-0B2AF9D668A5}" type="datetimeFigureOut">
              <a:rPr lang="en-US"/>
              <a:pPr>
                <a:defRPr/>
              </a:pPr>
              <a:t>6/19/2024</a:t>
            </a:fld>
            <a:endParaRPr lang="en-US"/>
          </a:p>
        </p:txBody>
      </p:sp>
      <p:sp>
        <p:nvSpPr>
          <p:cNvPr id="6" name="Footer Placeholder 4">
            <a:extLst>
              <a:ext uri="{FF2B5EF4-FFF2-40B4-BE49-F238E27FC236}">
                <a16:creationId xmlns:a16="http://schemas.microsoft.com/office/drawing/2014/main" id="{EE89351F-46D4-437D-B538-70642578CD0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A4A0EF5-D9AB-4179-962A-7B3031674CF8}"/>
              </a:ext>
            </a:extLst>
          </p:cNvPr>
          <p:cNvSpPr>
            <a:spLocks noGrp="1"/>
          </p:cNvSpPr>
          <p:nvPr>
            <p:ph type="sldNum" sz="quarter" idx="12"/>
          </p:nvPr>
        </p:nvSpPr>
        <p:spPr/>
        <p:txBody>
          <a:bodyPr/>
          <a:lstStyle>
            <a:lvl1pPr>
              <a:defRPr/>
            </a:lvl1pPr>
          </a:lstStyle>
          <a:p>
            <a:fld id="{B08AAC28-1B92-4D7A-85DA-35E64FD2FBD9}" type="slidenum">
              <a:rPr lang="en-US" altLang="ja-JP"/>
              <a:pPr/>
              <a:t>‹#›</a:t>
            </a:fld>
            <a:endParaRPr lang="en-US" altLang="ja-JP"/>
          </a:p>
        </p:txBody>
      </p:sp>
    </p:spTree>
    <p:extLst>
      <p:ext uri="{BB962C8B-B14F-4D97-AF65-F5344CB8AC3E}">
        <p14:creationId xmlns:p14="http://schemas.microsoft.com/office/powerpoint/2010/main" val="3171001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FE8D896E-BA0C-4CAC-8CC0-291AEBCFAD04}"/>
              </a:ext>
            </a:extLst>
          </p:cNvPr>
          <p:cNvSpPr>
            <a:spLocks noGrp="1"/>
          </p:cNvSpPr>
          <p:nvPr>
            <p:ph type="dt" sz="half" idx="10"/>
          </p:nvPr>
        </p:nvSpPr>
        <p:spPr/>
        <p:txBody>
          <a:bodyPr/>
          <a:lstStyle>
            <a:lvl1pPr>
              <a:defRPr/>
            </a:lvl1pPr>
          </a:lstStyle>
          <a:p>
            <a:pPr>
              <a:defRPr/>
            </a:pPr>
            <a:fld id="{A11330F9-26FE-4B49-B67B-69D0DEA0C42A}" type="datetimeFigureOut">
              <a:rPr lang="en-US"/>
              <a:pPr>
                <a:defRPr/>
              </a:pPr>
              <a:t>6/19/2024</a:t>
            </a:fld>
            <a:endParaRPr lang="en-US"/>
          </a:p>
        </p:txBody>
      </p:sp>
      <p:sp>
        <p:nvSpPr>
          <p:cNvPr id="5" name="Footer Placeholder 4">
            <a:extLst>
              <a:ext uri="{FF2B5EF4-FFF2-40B4-BE49-F238E27FC236}">
                <a16:creationId xmlns:a16="http://schemas.microsoft.com/office/drawing/2014/main" id="{7714646F-94B9-4FD1-A250-61872E1EA4A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4887FD5-87DE-4C99-84D0-4D555AD441ED}"/>
              </a:ext>
            </a:extLst>
          </p:cNvPr>
          <p:cNvSpPr>
            <a:spLocks noGrp="1"/>
          </p:cNvSpPr>
          <p:nvPr>
            <p:ph type="sldNum" sz="quarter" idx="12"/>
          </p:nvPr>
        </p:nvSpPr>
        <p:spPr/>
        <p:txBody>
          <a:bodyPr/>
          <a:lstStyle>
            <a:lvl1pPr>
              <a:defRPr/>
            </a:lvl1pPr>
          </a:lstStyle>
          <a:p>
            <a:fld id="{396ED66D-E29B-4775-92A4-D9AC0E958242}" type="slidenum">
              <a:rPr lang="en-US" altLang="ja-JP"/>
              <a:pPr/>
              <a:t>‹#›</a:t>
            </a:fld>
            <a:endParaRPr lang="en-US" altLang="ja-JP"/>
          </a:p>
        </p:txBody>
      </p:sp>
    </p:spTree>
    <p:extLst>
      <p:ext uri="{BB962C8B-B14F-4D97-AF65-F5344CB8AC3E}">
        <p14:creationId xmlns:p14="http://schemas.microsoft.com/office/powerpoint/2010/main" val="32900968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24CEB133-76C0-4F8C-9F78-3DF92B8C3797}"/>
              </a:ext>
            </a:extLst>
          </p:cNvPr>
          <p:cNvSpPr>
            <a:spLocks noGrp="1"/>
          </p:cNvSpPr>
          <p:nvPr>
            <p:ph type="dt" sz="half" idx="10"/>
          </p:nvPr>
        </p:nvSpPr>
        <p:spPr/>
        <p:txBody>
          <a:bodyPr/>
          <a:lstStyle>
            <a:lvl1pPr>
              <a:defRPr/>
            </a:lvl1pPr>
          </a:lstStyle>
          <a:p>
            <a:pPr>
              <a:defRPr/>
            </a:pPr>
            <a:fld id="{DE70B02D-1513-44AB-B687-B88FE5FA16F8}" type="datetimeFigureOut">
              <a:rPr lang="en-US"/>
              <a:pPr>
                <a:defRPr/>
              </a:pPr>
              <a:t>6/19/2024</a:t>
            </a:fld>
            <a:endParaRPr lang="en-US"/>
          </a:p>
        </p:txBody>
      </p:sp>
      <p:sp>
        <p:nvSpPr>
          <p:cNvPr id="5" name="Footer Placeholder 4">
            <a:extLst>
              <a:ext uri="{FF2B5EF4-FFF2-40B4-BE49-F238E27FC236}">
                <a16:creationId xmlns:a16="http://schemas.microsoft.com/office/drawing/2014/main" id="{378EF768-B69C-4D31-B0A2-7BD85B295FD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1EC5854-790B-4E3D-98D6-3780BB77F6FE}"/>
              </a:ext>
            </a:extLst>
          </p:cNvPr>
          <p:cNvSpPr>
            <a:spLocks noGrp="1"/>
          </p:cNvSpPr>
          <p:nvPr>
            <p:ph type="sldNum" sz="quarter" idx="12"/>
          </p:nvPr>
        </p:nvSpPr>
        <p:spPr/>
        <p:txBody>
          <a:bodyPr/>
          <a:lstStyle>
            <a:lvl1pPr>
              <a:defRPr/>
            </a:lvl1pPr>
          </a:lstStyle>
          <a:p>
            <a:fld id="{D73EE393-79F7-47B8-A446-1CA4678490C6}" type="slidenum">
              <a:rPr lang="en-US" altLang="ja-JP"/>
              <a:pPr/>
              <a:t>‹#›</a:t>
            </a:fld>
            <a:endParaRPr lang="en-US" altLang="ja-JP"/>
          </a:p>
        </p:txBody>
      </p:sp>
    </p:spTree>
    <p:extLst>
      <p:ext uri="{BB962C8B-B14F-4D97-AF65-F5344CB8AC3E}">
        <p14:creationId xmlns:p14="http://schemas.microsoft.com/office/powerpoint/2010/main" val="15936746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48843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7323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8590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A60B0D90-2D29-4D90-86E9-7E9F265A5E3B}"/>
              </a:ext>
            </a:extLst>
          </p:cNvPr>
          <p:cNvSpPr>
            <a:spLocks noGrp="1"/>
          </p:cNvSpPr>
          <p:nvPr>
            <p:ph type="dt" sz="half" idx="10"/>
          </p:nvPr>
        </p:nvSpPr>
        <p:spPr/>
        <p:txBody>
          <a:bodyPr/>
          <a:lstStyle>
            <a:lvl1pPr>
              <a:defRPr/>
            </a:lvl1pPr>
          </a:lstStyle>
          <a:p>
            <a:pPr>
              <a:defRPr/>
            </a:pPr>
            <a:fld id="{7C93EFB4-45AF-4EB4-B10D-86EF84381363}" type="datetimeFigureOut">
              <a:rPr lang="en-US"/>
              <a:pPr>
                <a:defRPr/>
              </a:pPr>
              <a:t>6/19/2024</a:t>
            </a:fld>
            <a:endParaRPr lang="en-US"/>
          </a:p>
        </p:txBody>
      </p:sp>
      <p:sp>
        <p:nvSpPr>
          <p:cNvPr id="5" name="Footer Placeholder 4">
            <a:extLst>
              <a:ext uri="{FF2B5EF4-FFF2-40B4-BE49-F238E27FC236}">
                <a16:creationId xmlns:a16="http://schemas.microsoft.com/office/drawing/2014/main" id="{660A252B-7E38-4F53-99F0-85608A8DC09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6E21132-C2BE-45D9-82A1-BF80E47A365A}"/>
              </a:ext>
            </a:extLst>
          </p:cNvPr>
          <p:cNvSpPr>
            <a:spLocks noGrp="1"/>
          </p:cNvSpPr>
          <p:nvPr>
            <p:ph type="sldNum" sz="quarter" idx="12"/>
          </p:nvPr>
        </p:nvSpPr>
        <p:spPr/>
        <p:txBody>
          <a:bodyPr/>
          <a:lstStyle>
            <a:lvl1pPr>
              <a:defRPr/>
            </a:lvl1pPr>
          </a:lstStyle>
          <a:p>
            <a:fld id="{DBF1F245-50F5-4E2C-9A77-90BA485DAA01}" type="slidenum">
              <a:rPr lang="en-US" altLang="ja-JP"/>
              <a:pPr/>
              <a:t>‹#›</a:t>
            </a:fld>
            <a:endParaRPr lang="en-US" altLang="ja-JP"/>
          </a:p>
        </p:txBody>
      </p:sp>
    </p:spTree>
    <p:extLst>
      <p:ext uri="{BB962C8B-B14F-4D97-AF65-F5344CB8AC3E}">
        <p14:creationId xmlns:p14="http://schemas.microsoft.com/office/powerpoint/2010/main" val="1521433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ECA20A16-68AF-4D60-BE45-2A50A98A6674}"/>
              </a:ext>
            </a:extLst>
          </p:cNvPr>
          <p:cNvSpPr>
            <a:spLocks noGrp="1"/>
          </p:cNvSpPr>
          <p:nvPr>
            <p:ph type="dt" sz="half" idx="10"/>
          </p:nvPr>
        </p:nvSpPr>
        <p:spPr/>
        <p:txBody>
          <a:bodyPr/>
          <a:lstStyle>
            <a:lvl1pPr>
              <a:defRPr/>
            </a:lvl1pPr>
          </a:lstStyle>
          <a:p>
            <a:pPr>
              <a:defRPr/>
            </a:pPr>
            <a:fld id="{69C20D69-CC97-496F-81A1-58D678C2CFAB}" type="datetimeFigureOut">
              <a:rPr lang="en-US"/>
              <a:pPr>
                <a:defRPr/>
              </a:pPr>
              <a:t>6/19/2024</a:t>
            </a:fld>
            <a:endParaRPr lang="en-US"/>
          </a:p>
        </p:txBody>
      </p:sp>
      <p:sp>
        <p:nvSpPr>
          <p:cNvPr id="5" name="Footer Placeholder 4">
            <a:extLst>
              <a:ext uri="{FF2B5EF4-FFF2-40B4-BE49-F238E27FC236}">
                <a16:creationId xmlns:a16="http://schemas.microsoft.com/office/drawing/2014/main" id="{5988D42F-F6FE-4BF0-BB56-99C18E4B421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814FF4C-7C9F-461D-85FF-7F85070531DD}"/>
              </a:ext>
            </a:extLst>
          </p:cNvPr>
          <p:cNvSpPr>
            <a:spLocks noGrp="1"/>
          </p:cNvSpPr>
          <p:nvPr>
            <p:ph type="sldNum" sz="quarter" idx="12"/>
          </p:nvPr>
        </p:nvSpPr>
        <p:spPr/>
        <p:txBody>
          <a:bodyPr/>
          <a:lstStyle>
            <a:lvl1pPr>
              <a:defRPr/>
            </a:lvl1pPr>
          </a:lstStyle>
          <a:p>
            <a:fld id="{956B6AA7-16B9-481C-8806-1D49A2AD87ED}" type="slidenum">
              <a:rPr lang="en-US" altLang="ja-JP"/>
              <a:pPr/>
              <a:t>‹#›</a:t>
            </a:fld>
            <a:endParaRPr lang="en-US" altLang="ja-JP"/>
          </a:p>
        </p:txBody>
      </p:sp>
    </p:spTree>
    <p:extLst>
      <p:ext uri="{BB962C8B-B14F-4D97-AF65-F5344CB8AC3E}">
        <p14:creationId xmlns:p14="http://schemas.microsoft.com/office/powerpoint/2010/main" val="3376108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FECCBE10-0AEF-42AA-84CD-76F530E3FAE6}"/>
              </a:ext>
            </a:extLst>
          </p:cNvPr>
          <p:cNvSpPr>
            <a:spLocks noGrp="1"/>
          </p:cNvSpPr>
          <p:nvPr>
            <p:ph type="dt" sz="half" idx="10"/>
          </p:nvPr>
        </p:nvSpPr>
        <p:spPr/>
        <p:txBody>
          <a:bodyPr/>
          <a:lstStyle>
            <a:lvl1pPr>
              <a:defRPr/>
            </a:lvl1pPr>
          </a:lstStyle>
          <a:p>
            <a:pPr>
              <a:defRPr/>
            </a:pPr>
            <a:fld id="{E549DB2C-3596-4D7D-85AE-4152A0DD0583}" type="datetimeFigureOut">
              <a:rPr lang="en-US"/>
              <a:pPr>
                <a:defRPr/>
              </a:pPr>
              <a:t>6/19/2024</a:t>
            </a:fld>
            <a:endParaRPr lang="en-US"/>
          </a:p>
        </p:txBody>
      </p:sp>
      <p:sp>
        <p:nvSpPr>
          <p:cNvPr id="5" name="Footer Placeholder 4">
            <a:extLst>
              <a:ext uri="{FF2B5EF4-FFF2-40B4-BE49-F238E27FC236}">
                <a16:creationId xmlns:a16="http://schemas.microsoft.com/office/drawing/2014/main" id="{801029BA-A6BA-44EB-9557-2C636296A62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3280E78-DAA9-4071-AE0D-74604E796AB9}"/>
              </a:ext>
            </a:extLst>
          </p:cNvPr>
          <p:cNvSpPr>
            <a:spLocks noGrp="1"/>
          </p:cNvSpPr>
          <p:nvPr>
            <p:ph type="sldNum" sz="quarter" idx="12"/>
          </p:nvPr>
        </p:nvSpPr>
        <p:spPr/>
        <p:txBody>
          <a:bodyPr/>
          <a:lstStyle>
            <a:lvl1pPr>
              <a:defRPr/>
            </a:lvl1pPr>
          </a:lstStyle>
          <a:p>
            <a:fld id="{3BBF9422-69D2-4CA0-8399-74DFD8574291}" type="slidenum">
              <a:rPr lang="en-US" altLang="ja-JP"/>
              <a:pPr/>
              <a:t>‹#›</a:t>
            </a:fld>
            <a:endParaRPr lang="en-US" altLang="ja-JP"/>
          </a:p>
        </p:txBody>
      </p:sp>
    </p:spTree>
    <p:extLst>
      <p:ext uri="{BB962C8B-B14F-4D97-AF65-F5344CB8AC3E}">
        <p14:creationId xmlns:p14="http://schemas.microsoft.com/office/powerpoint/2010/main" val="1466993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8542638D-E63B-414E-9865-64D88D83ABFF}"/>
              </a:ext>
            </a:extLst>
          </p:cNvPr>
          <p:cNvSpPr>
            <a:spLocks noGrp="1"/>
          </p:cNvSpPr>
          <p:nvPr>
            <p:ph type="dt" sz="half" idx="10"/>
          </p:nvPr>
        </p:nvSpPr>
        <p:spPr/>
        <p:txBody>
          <a:bodyPr/>
          <a:lstStyle>
            <a:lvl1pPr>
              <a:defRPr/>
            </a:lvl1pPr>
          </a:lstStyle>
          <a:p>
            <a:pPr>
              <a:defRPr/>
            </a:pPr>
            <a:fld id="{4AA38B70-E706-4992-81DD-9072DF53B85A}" type="datetimeFigureOut">
              <a:rPr lang="en-US"/>
              <a:pPr>
                <a:defRPr/>
              </a:pPr>
              <a:t>6/19/2024</a:t>
            </a:fld>
            <a:endParaRPr lang="en-US"/>
          </a:p>
        </p:txBody>
      </p:sp>
      <p:sp>
        <p:nvSpPr>
          <p:cNvPr id="6" name="Footer Placeholder 4">
            <a:extLst>
              <a:ext uri="{FF2B5EF4-FFF2-40B4-BE49-F238E27FC236}">
                <a16:creationId xmlns:a16="http://schemas.microsoft.com/office/drawing/2014/main" id="{FE5143CD-A43E-40C9-A9A8-46FB25A6A70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8DB813B-FF80-4E6B-9EE5-747F53B70D77}"/>
              </a:ext>
            </a:extLst>
          </p:cNvPr>
          <p:cNvSpPr>
            <a:spLocks noGrp="1"/>
          </p:cNvSpPr>
          <p:nvPr>
            <p:ph type="sldNum" sz="quarter" idx="12"/>
          </p:nvPr>
        </p:nvSpPr>
        <p:spPr/>
        <p:txBody>
          <a:bodyPr/>
          <a:lstStyle>
            <a:lvl1pPr>
              <a:defRPr/>
            </a:lvl1pPr>
          </a:lstStyle>
          <a:p>
            <a:fld id="{02BF9913-A0AD-488B-A137-9A5F4E7E9A35}" type="slidenum">
              <a:rPr lang="en-US" altLang="ja-JP"/>
              <a:pPr/>
              <a:t>‹#›</a:t>
            </a:fld>
            <a:endParaRPr lang="en-US" altLang="ja-JP"/>
          </a:p>
        </p:txBody>
      </p:sp>
    </p:spTree>
    <p:extLst>
      <p:ext uri="{BB962C8B-B14F-4D97-AF65-F5344CB8AC3E}">
        <p14:creationId xmlns:p14="http://schemas.microsoft.com/office/powerpoint/2010/main" val="2246667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BEFC7BE8-96E6-41BC-B969-B4493D09885C}"/>
              </a:ext>
            </a:extLst>
          </p:cNvPr>
          <p:cNvSpPr>
            <a:spLocks noGrp="1"/>
          </p:cNvSpPr>
          <p:nvPr>
            <p:ph type="dt" sz="half" idx="10"/>
          </p:nvPr>
        </p:nvSpPr>
        <p:spPr/>
        <p:txBody>
          <a:bodyPr/>
          <a:lstStyle>
            <a:lvl1pPr>
              <a:defRPr/>
            </a:lvl1pPr>
          </a:lstStyle>
          <a:p>
            <a:pPr>
              <a:defRPr/>
            </a:pPr>
            <a:fld id="{365F2929-2E1A-4D84-8F79-489161FFDEF9}" type="datetimeFigureOut">
              <a:rPr lang="en-US"/>
              <a:pPr>
                <a:defRPr/>
              </a:pPr>
              <a:t>6/19/2024</a:t>
            </a:fld>
            <a:endParaRPr lang="en-US"/>
          </a:p>
        </p:txBody>
      </p:sp>
      <p:sp>
        <p:nvSpPr>
          <p:cNvPr id="8" name="Footer Placeholder 4">
            <a:extLst>
              <a:ext uri="{FF2B5EF4-FFF2-40B4-BE49-F238E27FC236}">
                <a16:creationId xmlns:a16="http://schemas.microsoft.com/office/drawing/2014/main" id="{8BF8464F-2DCD-4F1B-AED4-80784CC773D8}"/>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1A2ABEA6-8E46-41E5-AD69-8733C5530167}"/>
              </a:ext>
            </a:extLst>
          </p:cNvPr>
          <p:cNvSpPr>
            <a:spLocks noGrp="1"/>
          </p:cNvSpPr>
          <p:nvPr>
            <p:ph type="sldNum" sz="quarter" idx="12"/>
          </p:nvPr>
        </p:nvSpPr>
        <p:spPr/>
        <p:txBody>
          <a:bodyPr/>
          <a:lstStyle>
            <a:lvl1pPr>
              <a:defRPr/>
            </a:lvl1pPr>
          </a:lstStyle>
          <a:p>
            <a:fld id="{4992B829-D9C4-42E4-AC20-B6CBED445F10}" type="slidenum">
              <a:rPr lang="en-US" altLang="ja-JP"/>
              <a:pPr/>
              <a:t>‹#›</a:t>
            </a:fld>
            <a:endParaRPr lang="en-US" altLang="ja-JP"/>
          </a:p>
        </p:txBody>
      </p:sp>
    </p:spTree>
    <p:extLst>
      <p:ext uri="{BB962C8B-B14F-4D97-AF65-F5344CB8AC3E}">
        <p14:creationId xmlns:p14="http://schemas.microsoft.com/office/powerpoint/2010/main" val="2984420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a:extLst>
              <a:ext uri="{FF2B5EF4-FFF2-40B4-BE49-F238E27FC236}">
                <a16:creationId xmlns:a16="http://schemas.microsoft.com/office/drawing/2014/main" id="{BFE349AB-409E-4840-BB8A-498FD01E4D29}"/>
              </a:ext>
            </a:extLst>
          </p:cNvPr>
          <p:cNvSpPr>
            <a:spLocks noGrp="1"/>
          </p:cNvSpPr>
          <p:nvPr>
            <p:ph type="dt" sz="half" idx="10"/>
          </p:nvPr>
        </p:nvSpPr>
        <p:spPr/>
        <p:txBody>
          <a:bodyPr/>
          <a:lstStyle>
            <a:lvl1pPr>
              <a:defRPr/>
            </a:lvl1pPr>
          </a:lstStyle>
          <a:p>
            <a:pPr>
              <a:defRPr/>
            </a:pPr>
            <a:fld id="{62A8C519-4A8A-4D3A-B472-863C57B20FF5}" type="datetimeFigureOut">
              <a:rPr lang="en-US"/>
              <a:pPr>
                <a:defRPr/>
              </a:pPr>
              <a:t>6/19/2024</a:t>
            </a:fld>
            <a:endParaRPr lang="en-US"/>
          </a:p>
        </p:txBody>
      </p:sp>
      <p:sp>
        <p:nvSpPr>
          <p:cNvPr id="4" name="Footer Placeholder 4">
            <a:extLst>
              <a:ext uri="{FF2B5EF4-FFF2-40B4-BE49-F238E27FC236}">
                <a16:creationId xmlns:a16="http://schemas.microsoft.com/office/drawing/2014/main" id="{BC196582-5B9F-4E94-A802-A14FA3C480DC}"/>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EC0B4ECB-DAE3-402D-874B-DDBF39B59120}"/>
              </a:ext>
            </a:extLst>
          </p:cNvPr>
          <p:cNvSpPr>
            <a:spLocks noGrp="1"/>
          </p:cNvSpPr>
          <p:nvPr>
            <p:ph type="sldNum" sz="quarter" idx="12"/>
          </p:nvPr>
        </p:nvSpPr>
        <p:spPr/>
        <p:txBody>
          <a:bodyPr/>
          <a:lstStyle>
            <a:lvl1pPr>
              <a:defRPr/>
            </a:lvl1pPr>
          </a:lstStyle>
          <a:p>
            <a:fld id="{36D2FF7D-C603-4DB4-A7BA-0A9CA20058EF}" type="slidenum">
              <a:rPr lang="en-US" altLang="ja-JP"/>
              <a:pPr/>
              <a:t>‹#›</a:t>
            </a:fld>
            <a:endParaRPr lang="en-US" altLang="ja-JP"/>
          </a:p>
        </p:txBody>
      </p:sp>
    </p:spTree>
    <p:extLst>
      <p:ext uri="{BB962C8B-B14F-4D97-AF65-F5344CB8AC3E}">
        <p14:creationId xmlns:p14="http://schemas.microsoft.com/office/powerpoint/2010/main" val="567597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9485EE0-DABC-4597-8EB6-9772D34DB161}"/>
              </a:ext>
            </a:extLst>
          </p:cNvPr>
          <p:cNvSpPr>
            <a:spLocks noGrp="1"/>
          </p:cNvSpPr>
          <p:nvPr>
            <p:ph type="dt" sz="half" idx="10"/>
          </p:nvPr>
        </p:nvSpPr>
        <p:spPr/>
        <p:txBody>
          <a:bodyPr/>
          <a:lstStyle>
            <a:lvl1pPr>
              <a:defRPr/>
            </a:lvl1pPr>
          </a:lstStyle>
          <a:p>
            <a:pPr>
              <a:defRPr/>
            </a:pPr>
            <a:fld id="{73D89FAD-AA1D-40C1-A0E7-BBDD999256DE}" type="datetimeFigureOut">
              <a:rPr lang="en-US"/>
              <a:pPr>
                <a:defRPr/>
              </a:pPr>
              <a:t>6/19/2024</a:t>
            </a:fld>
            <a:endParaRPr lang="en-US"/>
          </a:p>
        </p:txBody>
      </p:sp>
      <p:sp>
        <p:nvSpPr>
          <p:cNvPr id="3" name="Footer Placeholder 4">
            <a:extLst>
              <a:ext uri="{FF2B5EF4-FFF2-40B4-BE49-F238E27FC236}">
                <a16:creationId xmlns:a16="http://schemas.microsoft.com/office/drawing/2014/main" id="{FF893FEF-0441-4973-A512-ACE1DADBF2AE}"/>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FEAF5BB2-313D-4B98-A209-FA69835B4D96}"/>
              </a:ext>
            </a:extLst>
          </p:cNvPr>
          <p:cNvSpPr>
            <a:spLocks noGrp="1"/>
          </p:cNvSpPr>
          <p:nvPr>
            <p:ph type="sldNum" sz="quarter" idx="12"/>
          </p:nvPr>
        </p:nvSpPr>
        <p:spPr/>
        <p:txBody>
          <a:bodyPr/>
          <a:lstStyle>
            <a:lvl1pPr>
              <a:defRPr/>
            </a:lvl1pPr>
          </a:lstStyle>
          <a:p>
            <a:fld id="{C9FA7703-818E-4919-A157-84A2028969D1}" type="slidenum">
              <a:rPr lang="en-US" altLang="ja-JP"/>
              <a:pPr/>
              <a:t>‹#›</a:t>
            </a:fld>
            <a:endParaRPr lang="en-US" altLang="ja-JP"/>
          </a:p>
        </p:txBody>
      </p:sp>
    </p:spTree>
    <p:extLst>
      <p:ext uri="{BB962C8B-B14F-4D97-AF65-F5344CB8AC3E}">
        <p14:creationId xmlns:p14="http://schemas.microsoft.com/office/powerpoint/2010/main" val="421911988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1.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image" Target="../media/image3.jpeg"/><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図 6">
            <a:extLst>
              <a:ext uri="{FF2B5EF4-FFF2-40B4-BE49-F238E27FC236}">
                <a16:creationId xmlns:a16="http://schemas.microsoft.com/office/drawing/2014/main" id="{A70AFB30-C227-4F22-AAD8-D2EDF48A528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txStyles>
    <p:titleStyle>
      <a:lvl1pPr algn="l"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3429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6858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0287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3716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図 6">
            <a:extLst>
              <a:ext uri="{FF2B5EF4-FFF2-40B4-BE49-F238E27FC236}">
                <a16:creationId xmlns:a16="http://schemas.microsoft.com/office/drawing/2014/main" id="{ABD638DC-664F-4345-8A5C-97C75A323AA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2" r:id="rId1"/>
  </p:sldLayoutIdLst>
  <p:txStyles>
    <p:titleStyle>
      <a:lvl1pPr algn="l"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3429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6858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0287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3716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図 6">
            <a:extLst>
              <a:ext uri="{FF2B5EF4-FFF2-40B4-BE49-F238E27FC236}">
                <a16:creationId xmlns:a16="http://schemas.microsoft.com/office/drawing/2014/main" id="{814B1773-1E47-40CB-8857-3042BA205185}"/>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3" r:id="rId1"/>
  </p:sldLayoutIdLst>
  <p:txStyles>
    <p:titleStyle>
      <a:lvl1pPr algn="l"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3429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6858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0287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3716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Placeholder 1">
            <a:extLst>
              <a:ext uri="{FF2B5EF4-FFF2-40B4-BE49-F238E27FC236}">
                <a16:creationId xmlns:a16="http://schemas.microsoft.com/office/drawing/2014/main" id="{E61F35F1-EB18-4017-844C-BC1BEBE84A8A}"/>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ltLang="ja-JP"/>
          </a:p>
        </p:txBody>
      </p:sp>
      <p:sp>
        <p:nvSpPr>
          <p:cNvPr id="4099" name="Text Placeholder 2">
            <a:extLst>
              <a:ext uri="{FF2B5EF4-FFF2-40B4-BE49-F238E27FC236}">
                <a16:creationId xmlns:a16="http://schemas.microsoft.com/office/drawing/2014/main" id="{0CF28DEB-DECA-4DE9-BC48-9871586D9DBB}"/>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4" name="Date Placeholder 3">
            <a:extLst>
              <a:ext uri="{FF2B5EF4-FFF2-40B4-BE49-F238E27FC236}">
                <a16:creationId xmlns:a16="http://schemas.microsoft.com/office/drawing/2014/main" id="{397BC01A-A83A-4F3F-8BF0-804611D89A2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E9F4A9B-1C8F-4034-A0ED-5D5D2BAC8E1A}" type="datetimeFigureOut">
              <a:rPr lang="en-US"/>
              <a:pPr>
                <a:defRPr/>
              </a:pPr>
              <a:t>6/19/2024</a:t>
            </a:fld>
            <a:endParaRPr lang="en-US"/>
          </a:p>
        </p:txBody>
      </p:sp>
      <p:sp>
        <p:nvSpPr>
          <p:cNvPr id="5" name="Footer Placeholder 4">
            <a:extLst>
              <a:ext uri="{FF2B5EF4-FFF2-40B4-BE49-F238E27FC236}">
                <a16:creationId xmlns:a16="http://schemas.microsoft.com/office/drawing/2014/main" id="{4EC7CFDB-C12A-4980-B205-2841A96CA730}"/>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C71CB355-0C2A-4294-B00A-1A4E160277CD}"/>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F9354686-A168-47E8-9082-57015DBA99B9}" type="slidenum">
              <a:rPr lang="en-US" altLang="ja-JP"/>
              <a:pPr/>
              <a:t>‹#›</a:t>
            </a:fld>
            <a:endParaRPr lang="en-US" altLang="ja-JP"/>
          </a:p>
        </p:txBody>
      </p:sp>
      <p:pic>
        <p:nvPicPr>
          <p:cNvPr id="4103" name="図 6">
            <a:extLst>
              <a:ext uri="{FF2B5EF4-FFF2-40B4-BE49-F238E27FC236}">
                <a16:creationId xmlns:a16="http://schemas.microsoft.com/office/drawing/2014/main" id="{89709A56-0F1A-44B3-83BB-0E11FF017A05}"/>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5">
            <a:extLst>
              <a:ext uri="{FF2B5EF4-FFF2-40B4-BE49-F238E27FC236}">
                <a16:creationId xmlns:a16="http://schemas.microsoft.com/office/drawing/2014/main" id="{7B0292DC-1C14-4A7D-AF16-A168E6A237F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86375" y="4230688"/>
            <a:ext cx="2903538" cy="194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テキスト ボックス 8">
            <a:extLst>
              <a:ext uri="{FF2B5EF4-FFF2-40B4-BE49-F238E27FC236}">
                <a16:creationId xmlns:a16="http://schemas.microsoft.com/office/drawing/2014/main" id="{CE457646-E91F-4BBC-A406-5556F6B1DA0C}"/>
              </a:ext>
            </a:extLst>
          </p:cNvPr>
          <p:cNvSpPr txBox="1">
            <a:spLocks noChangeArrowheads="1"/>
          </p:cNvSpPr>
          <p:nvPr/>
        </p:nvSpPr>
        <p:spPr bwMode="auto">
          <a:xfrm>
            <a:off x="223838" y="863600"/>
            <a:ext cx="81867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600"/>
              <a:t>　ローンは、買い物をする店などで申し込める場合と、自分で金融機関などに直接申し込む場合があります。申込み先によって金利などの条件が異なりますので、よく調べて比べたうえで申し込みましょう。</a:t>
            </a:r>
          </a:p>
        </p:txBody>
      </p:sp>
      <p:sp>
        <p:nvSpPr>
          <p:cNvPr id="8" name="テキスト ボックス 11">
            <a:extLst>
              <a:ext uri="{FF2B5EF4-FFF2-40B4-BE49-F238E27FC236}">
                <a16:creationId xmlns:a16="http://schemas.microsoft.com/office/drawing/2014/main" id="{119555AE-06B0-4B49-ADE3-1160D3C98CB9}"/>
              </a:ext>
            </a:extLst>
          </p:cNvPr>
          <p:cNvSpPr txBox="1"/>
          <p:nvPr/>
        </p:nvSpPr>
        <p:spPr>
          <a:xfrm>
            <a:off x="223838" y="463550"/>
            <a:ext cx="4348162"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EF8F00"/>
                </a:solidFill>
                <a:latin typeface="+mn-ea"/>
              </a:rPr>
              <a:t>おもな申込先の特徴をチェックしよう</a:t>
            </a:r>
          </a:p>
        </p:txBody>
      </p:sp>
      <p:pic>
        <p:nvPicPr>
          <p:cNvPr id="7173" name="図 4">
            <a:extLst>
              <a:ext uri="{FF2B5EF4-FFF2-40B4-BE49-F238E27FC236}">
                <a16:creationId xmlns:a16="http://schemas.microsoft.com/office/drawing/2014/main" id="{92248C10-D9D8-4EB1-99D5-A4223ED48FC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86375" y="2092325"/>
            <a:ext cx="2705100" cy="190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11">
            <a:extLst>
              <a:ext uri="{FF2B5EF4-FFF2-40B4-BE49-F238E27FC236}">
                <a16:creationId xmlns:a16="http://schemas.microsoft.com/office/drawing/2014/main" id="{4A3F1FC9-6898-4AC5-911E-0D2AD091E225}"/>
              </a:ext>
            </a:extLst>
          </p:cNvPr>
          <p:cNvSpPr txBox="1"/>
          <p:nvPr/>
        </p:nvSpPr>
        <p:spPr>
          <a:xfrm>
            <a:off x="223838" y="2290763"/>
            <a:ext cx="4348162" cy="338137"/>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1600" dirty="0">
                <a:solidFill>
                  <a:srgbClr val="EF8F00"/>
                </a:solidFill>
                <a:latin typeface="+mn-ea"/>
              </a:rPr>
              <a:t>銀行・信託銀行</a:t>
            </a:r>
          </a:p>
        </p:txBody>
      </p:sp>
      <p:sp>
        <p:nvSpPr>
          <p:cNvPr id="7175" name="テキスト ボックス 8">
            <a:extLst>
              <a:ext uri="{FF2B5EF4-FFF2-40B4-BE49-F238E27FC236}">
                <a16:creationId xmlns:a16="http://schemas.microsoft.com/office/drawing/2014/main" id="{E005DF42-07C9-419A-A1F9-EDC22FE4CA2A}"/>
              </a:ext>
            </a:extLst>
          </p:cNvPr>
          <p:cNvSpPr txBox="1">
            <a:spLocks noChangeArrowheads="1"/>
          </p:cNvSpPr>
          <p:nvPr/>
        </p:nvSpPr>
        <p:spPr bwMode="auto">
          <a:xfrm>
            <a:off x="223838" y="2641600"/>
            <a:ext cx="4456112"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600"/>
              <a:t>　銀行や信託銀行などの金融機関では、利用するたびに申込みが必要なローンと、カードを保有していれば利用限度額内は何度でも繰り返し利用できるローンを扱っています。</a:t>
            </a:r>
          </a:p>
        </p:txBody>
      </p:sp>
      <p:sp>
        <p:nvSpPr>
          <p:cNvPr id="13" name="テキスト ボックス 11">
            <a:extLst>
              <a:ext uri="{FF2B5EF4-FFF2-40B4-BE49-F238E27FC236}">
                <a16:creationId xmlns:a16="http://schemas.microsoft.com/office/drawing/2014/main" id="{03283305-3B69-4A8E-A95E-AE272DA6FE16}"/>
              </a:ext>
            </a:extLst>
          </p:cNvPr>
          <p:cNvSpPr txBox="1"/>
          <p:nvPr/>
        </p:nvSpPr>
        <p:spPr>
          <a:xfrm>
            <a:off x="223838" y="4394200"/>
            <a:ext cx="4348162" cy="339725"/>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1600" dirty="0">
                <a:solidFill>
                  <a:srgbClr val="EF8F00"/>
                </a:solidFill>
                <a:latin typeface="+mn-ea"/>
              </a:rPr>
              <a:t>信販会社</a:t>
            </a:r>
          </a:p>
        </p:txBody>
      </p:sp>
      <p:sp>
        <p:nvSpPr>
          <p:cNvPr id="7177" name="テキスト ボックス 8">
            <a:extLst>
              <a:ext uri="{FF2B5EF4-FFF2-40B4-BE49-F238E27FC236}">
                <a16:creationId xmlns:a16="http://schemas.microsoft.com/office/drawing/2014/main" id="{86802E23-B797-4955-AA00-5FD46FE344EF}"/>
              </a:ext>
            </a:extLst>
          </p:cNvPr>
          <p:cNvSpPr txBox="1">
            <a:spLocks noChangeArrowheads="1"/>
          </p:cNvSpPr>
          <p:nvPr/>
        </p:nvSpPr>
        <p:spPr bwMode="auto">
          <a:xfrm>
            <a:off x="223838" y="4692650"/>
            <a:ext cx="4456112"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600"/>
              <a:t>　信販会社はおもにものを買うときの「クレジット」を取り扱う会社ですが、多くの信販会社ではローンも取り扱っています。</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図 1">
            <a:extLst>
              <a:ext uri="{FF2B5EF4-FFF2-40B4-BE49-F238E27FC236}">
                <a16:creationId xmlns:a16="http://schemas.microsoft.com/office/drawing/2014/main" id="{01FB7D26-987D-44B9-BDDD-4AAC20B46DF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97438" y="2343150"/>
            <a:ext cx="2924175" cy="209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11">
            <a:extLst>
              <a:ext uri="{FF2B5EF4-FFF2-40B4-BE49-F238E27FC236}">
                <a16:creationId xmlns:a16="http://schemas.microsoft.com/office/drawing/2014/main" id="{F5E20849-6C7D-4108-AC48-0F5AB8F9DD6B}"/>
              </a:ext>
            </a:extLst>
          </p:cNvPr>
          <p:cNvSpPr txBox="1"/>
          <p:nvPr/>
        </p:nvSpPr>
        <p:spPr>
          <a:xfrm>
            <a:off x="223838" y="2414588"/>
            <a:ext cx="4348162" cy="338137"/>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1600" dirty="0">
                <a:solidFill>
                  <a:srgbClr val="EF8F00"/>
                </a:solidFill>
                <a:latin typeface="+mn-ea"/>
              </a:rPr>
              <a:t>消費者金融</a:t>
            </a:r>
          </a:p>
        </p:txBody>
      </p:sp>
      <p:sp>
        <p:nvSpPr>
          <p:cNvPr id="8196" name="テキスト ボックス 8">
            <a:extLst>
              <a:ext uri="{FF2B5EF4-FFF2-40B4-BE49-F238E27FC236}">
                <a16:creationId xmlns:a16="http://schemas.microsoft.com/office/drawing/2014/main" id="{06B315B6-30E8-41D0-AD7F-D42292654657}"/>
              </a:ext>
            </a:extLst>
          </p:cNvPr>
          <p:cNvSpPr txBox="1">
            <a:spLocks noChangeArrowheads="1"/>
          </p:cNvSpPr>
          <p:nvPr/>
        </p:nvSpPr>
        <p:spPr bwMode="auto">
          <a:xfrm>
            <a:off x="223838" y="2768600"/>
            <a:ext cx="434816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600"/>
              <a:t>　消費者金融は、おもに個人に対して、無担保での貸付けを行っている貸金業者です。基本的には少額で、短期の貸付けが中心です。</a:t>
            </a:r>
          </a:p>
        </p:txBody>
      </p:sp>
      <p:sp>
        <p:nvSpPr>
          <p:cNvPr id="8197" name="テキスト ボックス 8">
            <a:extLst>
              <a:ext uri="{FF2B5EF4-FFF2-40B4-BE49-F238E27FC236}">
                <a16:creationId xmlns:a16="http://schemas.microsoft.com/office/drawing/2014/main" id="{E41F1299-072E-426C-9D12-935F729EBDA9}"/>
              </a:ext>
            </a:extLst>
          </p:cNvPr>
          <p:cNvSpPr txBox="1">
            <a:spLocks noChangeArrowheads="1"/>
          </p:cNvSpPr>
          <p:nvPr/>
        </p:nvSpPr>
        <p:spPr bwMode="auto">
          <a:xfrm>
            <a:off x="223838" y="825500"/>
            <a:ext cx="81867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600"/>
              <a:t>　ローンは、買い物をする店などで申し込める場合と、自分で金融機関などに直接申し込む場合があります。申込み先によって金利などの条件が異なりますので、よく調べて比べたうえで申し込みましょう。</a:t>
            </a:r>
          </a:p>
        </p:txBody>
      </p:sp>
      <p:sp>
        <p:nvSpPr>
          <p:cNvPr id="9" name="テキスト ボックス 11">
            <a:extLst>
              <a:ext uri="{FF2B5EF4-FFF2-40B4-BE49-F238E27FC236}">
                <a16:creationId xmlns:a16="http://schemas.microsoft.com/office/drawing/2014/main" id="{D3E22FB3-CC6C-499B-8255-28F950152F3D}"/>
              </a:ext>
            </a:extLst>
          </p:cNvPr>
          <p:cNvSpPr txBox="1"/>
          <p:nvPr/>
        </p:nvSpPr>
        <p:spPr>
          <a:xfrm>
            <a:off x="223838" y="463550"/>
            <a:ext cx="4348162"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EF8F00"/>
                </a:solidFill>
                <a:latin typeface="+mn-ea"/>
              </a:rPr>
              <a:t>おもな申込先の特徴をチェックしよう</a:t>
            </a:r>
          </a:p>
        </p:txBody>
      </p:sp>
    </p:spTree>
  </p:cSld>
  <p:clrMapOvr>
    <a:masterClrMapping/>
  </p:clrMapOvr>
</p:sld>
</file>

<file path=ppt/theme/theme1.xml><?xml version="1.0" encoding="utf-8"?>
<a:theme xmlns:a="http://schemas.openxmlformats.org/drawingml/2006/main" name="第1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2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第3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第3章">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A3F96E03010CB43A87E62425EE861C2" ma:contentTypeVersion="14" ma:contentTypeDescription="新しいドキュメントを作成します。" ma:contentTypeScope="" ma:versionID="a1b9892835793e5cd2f19a5561b0f3e2">
  <xsd:schema xmlns:xsd="http://www.w3.org/2001/XMLSchema" xmlns:xs="http://www.w3.org/2001/XMLSchema" xmlns:p="http://schemas.microsoft.com/office/2006/metadata/properties" xmlns:ns2="9a6454e5-418b-4844-a74d-e55630c4d592" xmlns:ns3="67e06d9b-ce42-4fa8-b284-302ef28cc775" targetNamespace="http://schemas.microsoft.com/office/2006/metadata/properties" ma:root="true" ma:fieldsID="cd7305b9d632c5acfc1d484554d7e205" ns2:_="" ns3:_="">
    <xsd:import namespace="9a6454e5-418b-4844-a74d-e55630c4d592"/>
    <xsd:import namespace="67e06d9b-ce42-4fa8-b284-302ef28cc7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6454e5-418b-4844-a74d-e55630c4d5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14ab214-fa64-4fae-99b8-b7f9cb5589d9"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06d9b-ce42-4fa8-b284-302ef28cc775"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c339e06a-42e6-4b23-ba36-aeb9d287abc0}" ma:internalName="TaxCatchAll" ma:showField="CatchAllData" ma:web="67e06d9b-ce42-4fa8-b284-302ef28cc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a6454e5-418b-4844-a74d-e55630c4d592">
      <Terms xmlns="http://schemas.microsoft.com/office/infopath/2007/PartnerControls"/>
    </lcf76f155ced4ddcb4097134ff3c332f>
    <TaxCatchAll xmlns="67e06d9b-ce42-4fa8-b284-302ef28cc775" xsi:nil="true"/>
  </documentManagement>
</p:properties>
</file>

<file path=customXml/itemProps1.xml><?xml version="1.0" encoding="utf-8"?>
<ds:datastoreItem xmlns:ds="http://schemas.openxmlformats.org/officeDocument/2006/customXml" ds:itemID="{121DC435-2895-4172-BCB6-7142B395D16F}"/>
</file>

<file path=customXml/itemProps2.xml><?xml version="1.0" encoding="utf-8"?>
<ds:datastoreItem xmlns:ds="http://schemas.openxmlformats.org/officeDocument/2006/customXml" ds:itemID="{DFD43CF9-1D48-4B5B-9A57-8156D1139B5C}"/>
</file>

<file path=customXml/itemProps3.xml><?xml version="1.0" encoding="utf-8"?>
<ds:datastoreItem xmlns:ds="http://schemas.openxmlformats.org/officeDocument/2006/customXml" ds:itemID="{B5438AE4-34E9-469C-95FB-5BC703F8EFC7}"/>
</file>

<file path=docProps/app.xml><?xml version="1.0" encoding="utf-8"?>
<Properties xmlns="http://schemas.openxmlformats.org/officeDocument/2006/extended-properties" xmlns:vt="http://schemas.openxmlformats.org/officeDocument/2006/docPropsVTypes">
  <TotalTime>181</TotalTime>
  <Words>220</Words>
  <Application>Microsoft Office PowerPoint</Application>
  <PresentationFormat>画面に合わせる (4:3)</PresentationFormat>
  <Paragraphs>10</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4</vt:i4>
      </vt:variant>
      <vt:variant>
        <vt:lpstr>スライド タイトル</vt:lpstr>
      </vt:variant>
      <vt:variant>
        <vt:i4>2</vt:i4>
      </vt:variant>
    </vt:vector>
  </HeadingPairs>
  <TitlesOfParts>
    <vt:vector size="9" baseType="lpstr">
      <vt:lpstr>Arial</vt:lpstr>
      <vt:lpstr>Calibri</vt:lpstr>
      <vt:lpstr>Calibri Light</vt:lpstr>
      <vt:lpstr>第1章</vt:lpstr>
      <vt:lpstr>第2章</vt:lpstr>
      <vt:lpstr>第3章</vt:lpstr>
      <vt:lpstr>1_第3章</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高井洋介</dc:creator>
  <cp:lastModifiedBy>田中 優希</cp:lastModifiedBy>
  <cp:revision>38</cp:revision>
  <dcterms:created xsi:type="dcterms:W3CDTF">2016-03-12T01:57:31Z</dcterms:created>
  <dcterms:modified xsi:type="dcterms:W3CDTF">2024-06-19T08:02:08Z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0x010100FA3F96E03010CB43A87E62425EE861C2</vt:lpwstr>
  </property>
  <property fmtid="{D5CDD505-2E9C-101B-9397-08002B2CF9AE}" pid="3" name="MediaServiceImageTags">
    <vt:lpwstr/>
  </property>
</Properties>
</file>