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  <p:sldMasterId id="2147483669" r:id="rId4"/>
  </p:sldMasterIdLst>
  <p:sldIdLst>
    <p:sldId id="265" r:id="rId5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1.xml"/><Relationship Id="rId10" Type="http://schemas.openxmlformats.org/officeDocument/2006/relationships/customXml" Target="../customXml/item1.xml"/><Relationship Id="rId4" Type="http://schemas.openxmlformats.org/officeDocument/2006/relationships/slideMaster" Target="slideMasters/slideMaster4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854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1D7E376-6BF8-4798-B04A-54925EAC9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6D525-B210-4DB6-865F-7C409A43E4B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4BBB6D8-9FD7-4FD1-83D8-BC0677F50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457F159-2D2D-4301-BE5A-A828D3442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BE6A7-D603-4645-A128-4C9447FDF94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10425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728FDE8-6FE4-401A-B5D6-AABA1F37A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DAC87-B239-48AD-BFF6-6657275E9049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D98F4F5-B4BB-4185-9DC1-F3AEA6D46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0CC9D58-EA29-4DC1-9C40-3FA041D42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D5C44A-B37D-4B55-BB05-9ED8A4D1E6D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266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67EC0A-FBF5-451F-97DD-3A91C4217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7ABBC-140F-4A96-B62F-5FBE68CCB68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13889-0B9F-45D2-AA2B-5024AE01B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17B41-D9B0-4784-B2CA-2D6D5EFCB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04291-0C94-4C78-874B-E5AD8F8D2F0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40871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C056B3-10A8-4DD7-A82D-418F94203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9913B-13DB-44C4-9DAC-FE62E77ECB89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D14C6F-8D06-49A4-96F7-F4B64DDE6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C66083-3A5E-4A9B-B521-5683806C2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ED6E9C-EC3F-4929-A3B3-DCAEA6C444E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93825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4002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2476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F76A88-71C2-42D2-8B7C-D94A0CA7F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57CD1-8242-40C6-A579-C6A06BEE6F7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4FFD0-2079-4F38-856A-8E747570A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4F6A49-D9E2-45C8-B1F7-68573AEC2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0FF60-114E-445B-AEAD-682CB2F10DB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7425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F1B9BC-0B89-4EFE-8537-F6C63E669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42157-B4C4-43C9-A061-F990CFB5C5B5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DA655-4451-4F0C-9223-9888E6981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1BD9D2-DC90-4500-AB11-F1EA46F43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3FE68D-3F36-42CE-8282-05A2D861BEF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52632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6B152B-9E38-4B6F-A28A-1B90C4CB9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E92AE-4660-41F1-8C10-94C9567AE195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29208C-24EF-4101-B8A4-A9B89F9B0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2F8098-8B66-4DC3-9B89-CC2CCAB1F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C738C8-DDC7-4A3A-A515-38CBD5811E7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91400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346DBFD-98F6-4579-BF2C-8229AB465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442D-E730-45CC-A74F-1C72DDD2028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C1769D7-A444-4F43-8241-4121A8737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A265EB7-1BE2-4D56-8703-ACA626438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525175-36F5-47AC-A87A-7F21432EC4A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515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E105974-3C49-40AE-9AEB-FD4D7FD99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A7152-3D92-455E-ADEB-2E62626A5D8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6E0ADF2-3BE8-4F4B-821B-1C86D993C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943C1B0-65A5-4F53-8E42-FAC084EE2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0A6497-8371-4D2F-BE23-9A974F38FF1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48984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86E4EDA-DB30-44C0-A947-8D1473605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D6323-F115-4639-923B-8DFF5BDAC53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59B71C5-9CE6-438D-9033-E0856F073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3C055EE-DC7C-488F-B307-652220DDF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3F8E4E-4611-43A5-B0EF-EE4E0420F26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2728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4651379-69E5-465B-8BF9-39E750031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B1DA6-3B21-4A0C-A673-A15BA285C090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8D7CE51-84FF-448B-9F09-ECD014DDD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C02B281-42D7-4F70-BDE1-70034D42C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996E98-E63E-4FCD-A064-16AEF3C35FC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07173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D52B9ED4-9A89-4222-8AD3-158A0D9475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64A2595B-DEE7-4B8A-96B1-170D32A64E7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27FD4440-3461-4AE7-9700-F5DA1D5A043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>
            <a:extLst>
              <a:ext uri="{FF2B5EF4-FFF2-40B4-BE49-F238E27FC236}">
                <a16:creationId xmlns:a16="http://schemas.microsoft.com/office/drawing/2014/main" id="{E7275FB2-7AE3-4D0E-AB92-1A1D31C3515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4099" name="Text Placeholder 2">
            <a:extLst>
              <a:ext uri="{FF2B5EF4-FFF2-40B4-BE49-F238E27FC236}">
                <a16:creationId xmlns:a16="http://schemas.microsoft.com/office/drawing/2014/main" id="{8315B4BD-2E6F-4F3F-9EF9-EC52C16178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8FD873-E7C0-40A2-9277-A7B7F6ABB8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53B227C-6484-4BC7-8FF2-D469388628B7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49E17F-B6F6-4E97-8F77-8F7A7FE580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A301DB-BB99-4183-AE93-8748358403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9B8EDB2-E91D-40F3-8420-E847B38971B5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4103" name="図 6">
            <a:extLst>
              <a:ext uri="{FF2B5EF4-FFF2-40B4-BE49-F238E27FC236}">
                <a16:creationId xmlns:a16="http://schemas.microsoft.com/office/drawing/2014/main" id="{93AEA596-51B5-4174-BB09-3E81FC2B0E0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テキスト ボックス 8">
            <a:extLst>
              <a:ext uri="{FF2B5EF4-FFF2-40B4-BE49-F238E27FC236}">
                <a16:creationId xmlns:a16="http://schemas.microsoft.com/office/drawing/2014/main" id="{ABEFF3AB-188E-48DF-9933-5663B1C47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993775"/>
            <a:ext cx="8440737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ローンとクレジットは、どちらも後で支払う約束であるという点、分割で支払う場合は手数料等がかかるという点が共通しています。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両者の違いは、一般的にローンは、車や住宅など高額なものを買うときに利用され、返済は長期になります。一方、クレジットは、洋服や家電など様々な買い物に利用することができ、支払いはローンに比べると、比較的短期になります。</a:t>
            </a:r>
          </a:p>
        </p:txBody>
      </p:sp>
      <p:sp>
        <p:nvSpPr>
          <p:cNvPr id="3" name="テキスト ボックス 11">
            <a:extLst>
              <a:ext uri="{FF2B5EF4-FFF2-40B4-BE49-F238E27FC236}">
                <a16:creationId xmlns:a16="http://schemas.microsoft.com/office/drawing/2014/main" id="{983368A9-7372-4DC9-9380-71853CF21FB8}"/>
              </a:ext>
            </a:extLst>
          </p:cNvPr>
          <p:cNvSpPr txBox="1"/>
          <p:nvPr/>
        </p:nvSpPr>
        <p:spPr>
          <a:xfrm>
            <a:off x="223838" y="593725"/>
            <a:ext cx="434816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EF8F00"/>
                </a:solidFill>
                <a:latin typeface="+mn-ea"/>
              </a:rPr>
              <a:t>ローンとクレジットの違い</a:t>
            </a:r>
          </a:p>
        </p:txBody>
      </p:sp>
      <p:pic>
        <p:nvPicPr>
          <p:cNvPr id="6148" name="図 1">
            <a:extLst>
              <a:ext uri="{FF2B5EF4-FFF2-40B4-BE49-F238E27FC236}">
                <a16:creationId xmlns:a16="http://schemas.microsoft.com/office/drawing/2014/main" id="{5EA0E92E-EBAF-4E8A-BA5B-86315459F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3094038"/>
            <a:ext cx="5651500" cy="339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3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第3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A4598B25-DB7B-4A71-ACC9-05E10CB61519}"/>
</file>

<file path=customXml/itemProps2.xml><?xml version="1.0" encoding="utf-8"?>
<ds:datastoreItem xmlns:ds="http://schemas.openxmlformats.org/officeDocument/2006/customXml" ds:itemID="{57B113EA-B400-4B0F-9D8F-0F93D0501E35}"/>
</file>

<file path=customXml/itemProps3.xml><?xml version="1.0" encoding="utf-8"?>
<ds:datastoreItem xmlns:ds="http://schemas.openxmlformats.org/officeDocument/2006/customXml" ds:itemID="{4B93D0FC-41E9-4060-83BF-C9D6B016C48E}"/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102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第1章</vt:lpstr>
      <vt:lpstr>第2章</vt:lpstr>
      <vt:lpstr>第3章</vt:lpstr>
      <vt:lpstr>1_第3章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21</cp:revision>
  <dcterms:created xsi:type="dcterms:W3CDTF">2016-03-12T01:57:31Z</dcterms:created>
  <dcterms:modified xsi:type="dcterms:W3CDTF">2024-06-19T07:50:10Z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