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6" r:id="rId3"/>
    <p:sldMasterId id="2147483669" r:id="rId4"/>
  </p:sldMasterIdLst>
  <p:sldIdLst>
    <p:sldId id="265" r:id="rId5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1.xml"/><Relationship Id="rId10" Type="http://schemas.openxmlformats.org/officeDocument/2006/relationships/customXml" Target="../customXml/item1.xml"/><Relationship Id="rId4" Type="http://schemas.openxmlformats.org/officeDocument/2006/relationships/slideMaster" Target="slideMasters/slideMaster4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89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EE012A0-80D9-44AC-B37B-292CEF4AE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4ECAB-A924-4F4C-91EC-739AE4015C46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719E63B-13DC-41B2-941D-5897961B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35114E-2EA1-4BDB-A400-78601F8F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7268B-AD6A-496F-BBCE-8215CDDF4A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9060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7F23FAB-F232-464E-A107-1E2723B56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B3664-358D-469A-979F-04F22C0D859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7A1FB5-FDB7-4CCA-AF52-6C180452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5D0856-F091-4DB9-A534-0016D5618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E100F-8F7B-4211-B06E-9020716B35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6237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BC14C8-9990-4476-955B-65F4031F5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22C6B-2F68-44FB-91AE-95B914ED4F7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F8F303-5E05-4B10-BB9C-B1227430E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31CDF-D547-44D0-8F57-99037253F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5A80A-6C1E-4466-B74F-9805F47AB5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03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06CF2D-C065-4B7D-AF53-C1D85A27E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CC90A-665D-443F-8A83-F1C2455BE8C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01C9F1-B8C8-417B-84D1-3ABD38FFE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1ACB2-A09D-4C28-832F-353EC90C5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2087BD-A548-4FB1-AD64-4FAFEB7068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11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73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658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9236C-051C-4E2E-824A-38D05FCB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DD5A6-A7E8-4103-AC0F-1B504DC7063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E93F7-F458-4E8D-9B73-0B432E5F2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85F56-9B96-4A71-AF25-6E41AC607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29F14-97EA-428E-9AAC-B10D0AA019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0041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932AE-5F5B-4000-884B-0D12C08DD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F670E-C71B-4EFC-8ACC-709E74D4B3AA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354AF-08AC-4879-AC4F-93459C10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66443-8688-42D0-9E33-32D8F2E14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9039EF-7DF6-4613-9892-5D801C0049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622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96F6A2-55A2-4CF7-BDE6-12293096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EB4BF-9E30-44D2-9F73-297C9BCD07F7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6B720-9DBB-493D-9053-430D9EB21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85933-AEFB-4715-A0A7-0EFB50A8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3FD1C-63A8-46A2-9E94-F6D3D52EE07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2410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7E022D-9CD8-4C39-A9B9-940C46B6B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2BAC3-F1E7-40E9-A82B-88AC2F4DF49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E86F83-F00F-4314-831B-F8E61638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2789845-E2A3-4650-AEFF-B9B1CF6C1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0214-1E6C-4488-A57A-003EAA69B8A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431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3E4EC-4D3B-4574-879A-8DC07BB35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DA55F-0A87-4134-A0C0-8CE86D339AB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A7BCA18-CF93-4509-9088-534A18E4A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F7F73FA-38C7-4CF4-A6E1-F58FD83BF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08839-0248-491C-B39D-7477C37B98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9723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257AA97-5483-4F45-BA8E-9A9AF4DBB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46970-41ED-47A7-B619-4474ACFD6AF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A6C63EB-B511-4273-A0FB-C80207DB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3964F35-F82F-4D78-8E61-A060D488E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86039-F417-4B22-949F-6E172194FA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7280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AC0796C-3615-4920-B0D9-C9A17E02D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114F-774B-405B-BA6E-5D6DC2F9C70E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7E93A07-AF24-4C6F-BF67-9C7564CC9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5A4C768-07B8-4BD2-A80D-A1E64C3F7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7C7DF-C829-4AED-9E98-92E885F0EF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351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BF83952-E7FB-48A3-8342-00E514FC5B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9A9999C9-3323-438D-B91B-30960B2489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8ABAFFA2-3A89-43E2-B364-1F1F42C6BF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E8633026-CF3F-4C0E-8858-F2F10437354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C36E5833-CE54-4918-8F16-469352B83F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FCEA4-3012-41C3-A815-CCD8B3711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A0C8ABB-1296-4498-B395-0902F1E53D1D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77984-D280-4EFF-9245-EBB4D2146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18B93-CE14-4CD7-B2DB-81117FCBB5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94B19D7-EDE8-453B-BAAC-2AF9CB07F13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4103" name="図 6">
            <a:extLst>
              <a:ext uri="{FF2B5EF4-FFF2-40B4-BE49-F238E27FC236}">
                <a16:creationId xmlns:a16="http://schemas.microsoft.com/office/drawing/2014/main" id="{DEA384C2-CDF1-485C-957C-D544AA26A4D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テキスト ボックス 8">
            <a:extLst>
              <a:ext uri="{FF2B5EF4-FFF2-40B4-BE49-F238E27FC236}">
                <a16:creationId xmlns:a16="http://schemas.microsoft.com/office/drawing/2014/main" id="{9FE4FCBF-3ADC-4ACB-A8CC-5ABFBF2F0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922338"/>
            <a:ext cx="79327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クレジットカードは、個人の返済能力（年齢、収入、勤続年数など）を審査したうえで発行されるカードです。その人の信用状況に応じて、あらかじめ利用限度額が設定されます。そして、その利用限度額の範囲内なら、いつでも何回でも、クレジットで支払うことができるのが特徴で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　個別方式に比べて、クレジットカードのほうが利用できる店舗が多く、最近では主流になっています。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5407E847-7D21-4174-800A-01841088F4FE}"/>
              </a:ext>
            </a:extLst>
          </p:cNvPr>
          <p:cNvSpPr txBox="1"/>
          <p:nvPr/>
        </p:nvSpPr>
        <p:spPr>
          <a:xfrm>
            <a:off x="223838" y="522288"/>
            <a:ext cx="434816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EF8F00"/>
                </a:solidFill>
                <a:latin typeface="+mn-ea"/>
              </a:rPr>
              <a:t>クレジットカードとは</a:t>
            </a:r>
          </a:p>
        </p:txBody>
      </p:sp>
      <p:pic>
        <p:nvPicPr>
          <p:cNvPr id="6148" name="図 10">
            <a:extLst>
              <a:ext uri="{FF2B5EF4-FFF2-40B4-BE49-F238E27FC236}">
                <a16:creationId xmlns:a16="http://schemas.microsoft.com/office/drawing/2014/main" id="{7131EE77-43EF-4A68-B6EC-FA78A19D03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88" y="3298825"/>
            <a:ext cx="5127625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2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3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第3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927CB7F-2840-4AA6-9EFE-75CAAA02806B}"/>
</file>

<file path=customXml/itemProps2.xml><?xml version="1.0" encoding="utf-8"?>
<ds:datastoreItem xmlns:ds="http://schemas.openxmlformats.org/officeDocument/2006/customXml" ds:itemID="{2125786E-B579-4B20-9403-9A7D8528F89C}"/>
</file>

<file path=customXml/itemProps3.xml><?xml version="1.0" encoding="utf-8"?>
<ds:datastoreItem xmlns:ds="http://schemas.openxmlformats.org/officeDocument/2006/customXml" ds:itemID="{CAB07430-912D-4C60-A2C6-FBB6BA1A66AE}"/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96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第1章</vt:lpstr>
      <vt:lpstr>第2章</vt:lpstr>
      <vt:lpstr>第3章</vt:lpstr>
      <vt:lpstr>1_第3章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20</cp:revision>
  <dcterms:created xsi:type="dcterms:W3CDTF">2016-03-12T01:57:31Z</dcterms:created>
  <dcterms:modified xsi:type="dcterms:W3CDTF">2024-06-19T07:47:40Z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