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65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2981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E17B9A-62DA-4A4B-A223-80933829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03CB6-C24E-4C5B-885F-181F414743A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77566E8-0231-42EB-A4BF-3624A8891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5A07871-F364-42CF-A803-1D5067227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8AA1F-98E2-4804-8766-85E822F0CB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3003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2D13AE4-D023-4620-86E6-0BD6559C2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F49BC-2ECF-43E6-9DBA-69257049783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567612-9A7F-48BD-B223-0E036E8B4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532925E-21AF-4E70-82A7-C258FCAD2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75A86-3F15-4FC1-8A7E-C242E4E7847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7278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45CE9-5ABC-4088-8E12-50B619516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5624D-5E98-42FC-B212-14511E130CF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36D44-04B2-44ED-8ACE-D6C81EBAB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E41EC-1696-45BB-A496-FFE047E31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798F2-4793-4ABD-AAE9-AEE0F5198C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0217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154DB-4A00-461B-9887-9E09A2483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CEC55-C44A-4DA4-B9AE-517F29D470E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AD88A-8EA7-44BE-B7E6-20B24A9F7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B2534-F68D-4A44-AE06-4A40E931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E0B6C5-7430-42B1-968C-7F6F547A918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2594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08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54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BC714-3755-4225-B873-ED2432411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B7EE4-F0B6-40D1-90B7-20756C8D455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FF33B-F2BB-43BB-88A1-B391418F8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73C46-A59C-47D7-A12D-34BDB7233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6C6BB-0854-4312-BCAE-15B64DE201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4862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9DFED-5684-4DF6-8B11-6EFA69C63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FFDC3-325B-415A-BEAC-018016C1ABD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ED742-B022-4E06-BE22-8C36C23A3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E19A3-177C-41BA-9B67-859D0646A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D35A3-F46D-483F-B591-7ECF2E51746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9191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8C2E0-7373-4FC9-8ACA-FAAF28FA7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DD096-0045-41C3-AA44-808AA663AA5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43DB5-CB97-4F06-888C-5C6E93995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53C2C-0687-4AE4-B54E-B6C283D3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1FD27-67FE-4A24-B95E-A622B1E76B6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8730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86CE6E-8A55-49E9-87E4-37DB4BDCB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09C47-90E6-4BF2-BAEE-C9D54CBD3D1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679A718-CC98-4A29-A7C2-4F2D5CCBB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D64E32-487C-4EC3-AA58-2A8660E8F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7BE6D-236D-4BE8-BEC4-30A19EA751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099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AE757BD-9F68-4312-B9D6-42F958272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FEEF1-27ED-426E-B068-EB5D8441F0D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D2EE63B-5EA9-4CB4-A8EC-9FA146E66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066B046-E880-42F5-B843-0922A97E4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8EB69-47EC-4D6D-8989-C383824CDBA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575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50B4260-D615-4E97-8475-2C62D6642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09A03-403E-44D1-8E6F-2ECDAB8973C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F28CCED-2A9D-4266-9726-7E1459FD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2DD58B9-FCA1-4BF9-AD97-DBEC3D403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D29DB-0B32-4840-912A-19C9748B21D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4546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BABCF2B-45C6-4E8E-97F5-344BF97E4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042DF-56AD-4C3B-88F7-F667467789F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C0912EA-ACF2-4F1D-8389-1FB404340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EEDA8E4-B27F-4265-B41B-6F755DCD1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85940-FA0C-4B53-87BE-431FA37ED1A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176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88B2D87A-816D-4AC3-B648-3949297EF5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73A32B89-E0A6-46E5-AEFF-BA86E4B425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EDB72B27-38D9-40F2-821F-95AA334EF3A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6A8B7AA7-3704-4B30-AD94-4875EA2A97C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B0B1DAF4-88A6-4139-816C-A806D66A505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D9F32-B767-4F9B-B6C4-7DBC815AF2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76E829F-B878-42A1-AD39-3C477C11784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82CD3-86CE-469D-B896-24F50041DF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5CAF8-3A65-4A8C-8645-0E9A3C5D01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7C8A4E0-5825-4003-B459-02EBF804C1D6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4103" name="図 6">
            <a:extLst>
              <a:ext uri="{FF2B5EF4-FFF2-40B4-BE49-F238E27FC236}">
                <a16:creationId xmlns:a16="http://schemas.microsoft.com/office/drawing/2014/main" id="{9DF95743-81CD-451B-A537-5153E14D84B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9">
            <a:extLst>
              <a:ext uri="{FF2B5EF4-FFF2-40B4-BE49-F238E27FC236}">
                <a16:creationId xmlns:a16="http://schemas.microsoft.com/office/drawing/2014/main" id="{F976A3AB-7BF0-49E7-98B7-F8F6B0F8AB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2833688"/>
            <a:ext cx="3721100" cy="353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図 8">
            <a:extLst>
              <a:ext uri="{FF2B5EF4-FFF2-40B4-BE49-F238E27FC236}">
                <a16:creationId xmlns:a16="http://schemas.microsoft.com/office/drawing/2014/main" id="{C7090A0E-A47A-461E-9162-D03C8287F0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833688"/>
            <a:ext cx="4019550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テキスト ボックス 8">
            <a:extLst>
              <a:ext uri="{FF2B5EF4-FFF2-40B4-BE49-F238E27FC236}">
                <a16:creationId xmlns:a16="http://schemas.microsoft.com/office/drawing/2014/main" id="{3AE70D8D-6E6D-4764-905D-9C40F6F186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3" y="712788"/>
            <a:ext cx="86137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ja-JP" altLang="en-US" sz="1600" dirty="0">
                <a:latin typeface="+mn-ea"/>
                <a:ea typeface="+mn-ea"/>
              </a:rPr>
              <a:t>　クレジットとは、商品などを買った時点では代金を支払わず、後から支払う約束のことです。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ja-JP" altLang="en-US" sz="1600" dirty="0">
                <a:latin typeface="+mn-ea"/>
                <a:ea typeface="+mn-ea"/>
              </a:rPr>
              <a:t>　商品を買った時点で代金を支払わない代わりに、「決められた日に必ず代金を支払います」という約束を交わします。代金の支払いが後回しになるため、買う人に信用がなければ利用できません。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ja-JP" altLang="en-US" sz="1600" dirty="0">
                <a:latin typeface="+mn-ea"/>
                <a:ea typeface="+mn-ea"/>
              </a:rPr>
              <a:t>　クレジットには、買い物のたびに、申込書を書いて利用を申し込む方式（個別方式）と、利用限度額の範囲ならいつでも何回でも利用できる方式（クレジットカード）があります。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74C96525-30F5-4DEB-B4B9-3B89DD31645F}"/>
              </a:ext>
            </a:extLst>
          </p:cNvPr>
          <p:cNvSpPr txBox="1"/>
          <p:nvPr/>
        </p:nvSpPr>
        <p:spPr>
          <a:xfrm>
            <a:off x="265113" y="312738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クレジットとは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第3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C0C367E7-BC74-4842-8402-CD8D6FE24B9C}"/>
</file>

<file path=customXml/itemProps2.xml><?xml version="1.0" encoding="utf-8"?>
<ds:datastoreItem xmlns:ds="http://schemas.openxmlformats.org/officeDocument/2006/customXml" ds:itemID="{3B975529-3753-434E-B5B3-A0A562F91E2C}"/>
</file>

<file path=customXml/itemProps3.xml><?xml version="1.0" encoding="utf-8"?>
<ds:datastoreItem xmlns:ds="http://schemas.openxmlformats.org/officeDocument/2006/customXml" ds:itemID="{85989483-6B3B-4209-9151-1A6D8AE07DD6}"/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114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第1章</vt:lpstr>
      <vt:lpstr>第2章</vt:lpstr>
      <vt:lpstr>第3章</vt:lpstr>
      <vt:lpstr>1_第3章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20</cp:revision>
  <dcterms:created xsi:type="dcterms:W3CDTF">2016-03-12T01:57:31Z</dcterms:created>
  <dcterms:modified xsi:type="dcterms:W3CDTF">2024-06-19T07:47:03Z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