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5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158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901EBEA-B1DD-4C4F-957A-F04EC1B16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1BAA9-0698-4930-9F4C-C526148C146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BCEAE18-2B2D-4058-A484-541810232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EB5E91-1CCF-494D-A68B-462E6613A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FAA60-55D1-48A6-85CC-069EAB40AF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9219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0AE500-465B-4302-B094-92E83A70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8F1FD-3D64-4678-AD14-806CF7925138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349FEE0-4998-412D-8B8B-C0D6CDF2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92AEF3-41FF-49A5-B24D-D07F7E4BA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69414-2925-4FCB-96DB-38F39CF23A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898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A76D3-852F-43BE-9A97-D2E07E32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40AFA-9956-4E36-9AE1-CFBDE093D86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B7697-FAFB-4FDF-B9AF-0421D46D0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90AEA-1DD2-49F4-A4AC-C5A1239F9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E3B237-7635-40B4-B4DD-B3FCAA6E69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9381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19949-7DB5-4340-B566-A0950EAB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01D13-C9FF-4C0B-8F80-47FDC09F59C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FAF3-4A2D-4C5D-A759-84465BFD5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76B9F-EFAE-4589-8373-7F2989F1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DD50-DC23-4B5A-A536-292AB0B1A1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6499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220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1593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0AB17-05D7-4A8C-A667-68BBD5803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B06C-C7E1-4E07-8304-CDF339B02EB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966D3-ED46-4838-A608-CE978841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6A5B7-554A-469B-990B-71B3F2C4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656E0-46E7-4EE2-8B05-4B6DE03D1F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235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4ABAE-5F99-4560-9B35-4AAF1EC9B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C4625-575A-4ACF-85B0-52196BCDC9F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3DDAD-8764-4D17-8578-94DC41F85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DC2CD-3823-4B25-9A40-15069A29A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65C22-97C9-4088-A557-11FA6670F2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6418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13CF2-FE0B-4B2C-A182-2DD0CF3C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6DF31-B318-41BB-BC62-78F22A5B8E1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89B45-C713-4BC8-A203-43A03E5B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438FE-DACD-4DAC-832A-FE496EEB4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DE209-7AAD-4A27-AEA2-B05E1E7364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4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C848C-4597-4FBA-B4E4-A1CA763BD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D70CA-01E3-4F51-AEA0-D0A7002F868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84CDA1-563B-46C2-AA6E-14F5CBF0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5ED1F9-7F38-41AC-ADBB-AC65C050A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AF9562-61E0-451C-8E28-346A7510B5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7374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9537A66-8075-4A13-86A9-7759DBB0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2EAE8-1D13-4CCE-8487-C592BEF8861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22A992-4BFB-407C-9FD2-B306EF17D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DD9FAC8-4F6B-4BDF-878C-44DAFC7C1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2E396C-B51C-45D7-ACAC-2362CEC003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3351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5CF92CF-DCF4-4429-9A91-27857EDAD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59308-A652-40D3-B56A-2849B3164DD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DCD90A0-65EB-4FF3-A885-19A39E02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107B904-FFC0-43D7-9D3E-62C2A33EE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1E2A7A-A8C5-4E83-A780-9E676F8989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335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3962ED1-5F8B-4D69-BA36-749A10866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D150C-2180-48DC-A405-C1DD48FC537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E6DB46E-2798-4242-8E4A-84D6E2BC7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575DFC-65ED-4842-B075-57AF020B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17863-2BF1-4F03-820B-4502C16044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590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776F9767-B76A-4FF5-B072-023EEBFB41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11A80F30-1108-4C9C-B443-C8658D7F84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41E26C97-AF07-4AAC-8653-2537D145E7D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C8FB435F-6314-42CE-B5E3-4618C1CEDE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8ECF371F-A0FE-4B35-B986-3FA669ACE1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A016A-728E-4EE7-82F4-6DCCF7CFC6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F5E8A9-5BF2-4154-BF8D-5FE9D68DFCB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B7D77-0DBF-47FA-BC98-CE357D9C5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6B80A-477D-409A-AE05-C847771BE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7CAD299-F7EF-4B96-8C8D-8EDCE3D11A8C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83F73A32-6C0B-4B21-B058-183420AAB12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8">
            <a:extLst>
              <a:ext uri="{FF2B5EF4-FFF2-40B4-BE49-F238E27FC236}">
                <a16:creationId xmlns:a16="http://schemas.microsoft.com/office/drawing/2014/main" id="{20542265-3FC2-44A1-AD60-368E64C9A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84250"/>
            <a:ext cx="848518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ローンとは、銀行などからお金を借りて、後から少しずつ支払う約束のことです。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日々の生活費は、毎月の収入でまかなえても、たとえば車などの高額の買い物になると、お金を一度に用意するのが難しいケースも出てきます。そのような場合にローンを利用すると、必要なものを必要なときに手に入れられ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2E10241C-2ED1-4EE8-ABD7-EDEDFB5A2A99}"/>
              </a:ext>
            </a:extLst>
          </p:cNvPr>
          <p:cNvSpPr txBox="1"/>
          <p:nvPr/>
        </p:nvSpPr>
        <p:spPr>
          <a:xfrm>
            <a:off x="223838" y="539750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ローンとは</a:t>
            </a:r>
          </a:p>
        </p:txBody>
      </p:sp>
      <p:pic>
        <p:nvPicPr>
          <p:cNvPr id="6148" name="図 6">
            <a:extLst>
              <a:ext uri="{FF2B5EF4-FFF2-40B4-BE49-F238E27FC236}">
                <a16:creationId xmlns:a16="http://schemas.microsoft.com/office/drawing/2014/main" id="{8953ACC3-3854-4DA2-BCCC-EEB4F981B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388" y="2444750"/>
            <a:ext cx="4248150" cy="380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図 7">
            <a:extLst>
              <a:ext uri="{FF2B5EF4-FFF2-40B4-BE49-F238E27FC236}">
                <a16:creationId xmlns:a16="http://schemas.microsoft.com/office/drawing/2014/main" id="{D9A7499F-27F2-4A40-ACC2-29717FED3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0" y="2720975"/>
            <a:ext cx="3783013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3D71C6EB-7DAA-448E-B57B-43017F03C69F}"/>
</file>

<file path=customXml/itemProps2.xml><?xml version="1.0" encoding="utf-8"?>
<ds:datastoreItem xmlns:ds="http://schemas.openxmlformats.org/officeDocument/2006/customXml" ds:itemID="{B7BF4123-70A8-4D5F-95EA-25E0498FF837}"/>
</file>

<file path=customXml/itemProps3.xml><?xml version="1.0" encoding="utf-8"?>
<ds:datastoreItem xmlns:ds="http://schemas.openxmlformats.org/officeDocument/2006/customXml" ds:itemID="{B8711418-7DBA-4C77-8E50-5ED2214C3DC8}"/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19</cp:revision>
  <dcterms:created xsi:type="dcterms:W3CDTF">2016-03-12T01:57:31Z</dcterms:created>
  <dcterms:modified xsi:type="dcterms:W3CDTF">2024-06-19T07:45:04Z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