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sldIdLst>
    <p:sldId id="260" r:id="rId4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81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2035FDA-1CF2-4E3C-980D-630626E7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F94C1-A6CD-417F-B750-ED2574EBD28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CF2EBA-0910-4288-9E5E-EFD45AC9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050A81-9CE6-4C0D-A2D1-A5FC8863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D94FF-1582-4C28-BC83-1D837AE378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10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C8268-0FD8-4EA6-AFBB-779412262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50F86-7427-457E-B802-21730A9B66F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83141-2E1A-4E94-995F-DD62F67F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3678-F649-467E-9879-6CEC4E46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D0D9D-8E25-4A09-82B9-CC43848DAC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617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CC726-B4BF-43B5-83DF-E07C93DC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BF50D-41A5-47C0-A31A-1FE003F2770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ED800-A53D-4D16-ACCD-5143EAE8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5C216-1979-48EF-8486-DDDC1671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F28B-6184-4EF6-8C78-7C2D4C4A78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2490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71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61D8D-08A9-4718-B44E-B3FAA7E3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B83E6-9C23-41B6-A776-E1678EF651E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44618-6545-4078-86F1-8AF02ADF6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1A8F2-82C4-44B7-B8BB-9E2F014F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49E6F-4654-4866-948C-FD4B2CBC6B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585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523CB-239D-49E4-84BD-0AEA0756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B566-48B3-4B06-B4D5-3E2A37BE9B9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EC0AE-CD96-48FE-A713-3608551CB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2043F-FD2A-46CA-905C-CA34C3F0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DCB74-3013-425D-8F5D-2BFEF39559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0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DA217-613A-425F-B187-DF4EA954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C910A-13AD-42D1-8A30-3ED85C5F7D1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D12E6-5E76-4D9E-B1D5-791176A51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10620-173B-43C6-965C-DA98AC464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F08FC-1E19-40D5-B890-6537CA601F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522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64E1C0-48A3-413D-96E2-C8B56C04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C5F1-76E6-4EE1-B925-2F3AA92523E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27010D-E65C-49B8-8CFB-CD0E0EFFC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C24E73-E5E5-4FCA-A079-40DBAD15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9DB31-4C34-4538-9E67-085CA56D6D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045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E18D239-74A7-44E7-8EA4-10E281BF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7DE99-A56B-4BCE-8A55-07102961607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6D9E446-6E0B-46C1-ACC5-462D7E10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5E73F3-536A-468A-8F4F-A97F8E8F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7E038-2404-44A9-AC0C-DB7B0074DC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95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047E33D-333C-4AD5-8961-585BB522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CC769-DA24-49F1-AB8F-F9B23EA9304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F0B523A-B6E9-47D3-A623-89EFAE8D7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94D0A0F-DD6D-4066-80A6-D0863BAC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1278C-8845-4378-A067-442413F234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75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B0DFAA7-B946-4C27-90A8-885EF25DB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235DA-2CBA-441D-96E4-EA8B36B31D9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69F97AD-0D16-4782-B843-9848F3B4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1A9F806-BEEC-4177-B2DA-3EC0B670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AC373-1852-40EC-A0E2-FC0D46B4C8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476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47FF63-16BF-433B-AA4E-36EFA354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4DD4A-20EC-44BC-A3E2-A11A69AACCA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D69147-C56A-45FE-AB57-60AD39254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3D43C2-B18A-45B3-AA9D-5326F769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668A17-07A5-4C4F-ACDD-BE2DE258F4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2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5AFF5AEE-846D-4D17-8E4C-471508285E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B4D38D25-5ED3-46AC-B1F9-E1DD7A5172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6B5064AB-169E-43E7-9FAE-F63B118AF5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C164E5AC-AA23-4FB6-97F3-988E39532E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37FC7-F870-4D91-AFEB-503341295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855ED2-A682-4D8D-8228-65154FBE1D6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30859-4437-401D-BDDB-C74033305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69A68-CCDB-4493-A7AF-D5E7237B9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0F3EF1E-E92C-4282-9239-90116D2DBE19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3079" name="図 6">
            <a:extLst>
              <a:ext uri="{FF2B5EF4-FFF2-40B4-BE49-F238E27FC236}">
                <a16:creationId xmlns:a16="http://schemas.microsoft.com/office/drawing/2014/main" id="{706C83F0-8B1F-4A58-836C-BD73F61972C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2">
            <a:extLst>
              <a:ext uri="{FF2B5EF4-FFF2-40B4-BE49-F238E27FC236}">
                <a16:creationId xmlns:a16="http://schemas.microsoft.com/office/drawing/2014/main" id="{23297642-E980-45AE-ACB6-2E1665231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028700"/>
            <a:ext cx="8069262" cy="454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DF21B08-696C-42AA-A082-B09E90810ABB}"/>
</file>

<file path=customXml/itemProps2.xml><?xml version="1.0" encoding="utf-8"?>
<ds:datastoreItem xmlns:ds="http://schemas.openxmlformats.org/officeDocument/2006/customXml" ds:itemID="{5835A088-14C3-4535-8AA7-63C8FB624E6C}"/>
</file>

<file path=customXml/itemProps3.xml><?xml version="1.0" encoding="utf-8"?>
<ds:datastoreItem xmlns:ds="http://schemas.openxmlformats.org/officeDocument/2006/customXml" ds:itemID="{AA179179-CA9A-423D-8B2E-D73BFFD00FCB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第1章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13</cp:revision>
  <dcterms:created xsi:type="dcterms:W3CDTF">2016-03-12T01:57:31Z</dcterms:created>
  <dcterms:modified xsi:type="dcterms:W3CDTF">2024-06-19T07:44:39Z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