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  <p:sldMasterId id="2147483669" r:id="rId4"/>
  </p:sldMasterIdLst>
  <p:sldIdLst>
    <p:sldId id="266" r:id="rId5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1.xml"/><Relationship Id="rId10" Type="http://schemas.openxmlformats.org/officeDocument/2006/relationships/customXml" Target="../customXml/item1.xml"/><Relationship Id="rId4" Type="http://schemas.openxmlformats.org/officeDocument/2006/relationships/slideMaster" Target="slideMasters/slideMaster4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4200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53C2088-4ACF-4258-A02E-347BA0214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39DC7-EC7B-4B55-B331-F1B9F6B181F2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3F63A10-21B7-4925-B023-111A38793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CD2C2EF-2355-456E-8890-31D788E44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607821-5E4C-4375-9A56-5ACF1121054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55404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69707FE-5AF8-40E7-9C0A-80F93F7A0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F695D-18A5-491B-894E-2B0388E0CFDD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A716926-890A-4E5E-8B8C-6DF823055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9E13EA9-950E-4208-AB96-586050CB4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C86624-5D4C-487E-96A9-67AE6CD87DB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25259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4FF26C-6C59-4D41-84EF-1387FFB6B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E6EF9-17EC-400D-8836-76CB1244CA06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9F8A0-C494-4D5F-90CF-5E3C4A932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51D511-6877-4180-A88C-98FE792A7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B1FB78-8945-442D-BCC0-9BA6F560FA5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9057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35F0F-1AA4-4EF7-B4D2-685F2639C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B9C7B-C72B-421E-9ECF-E2477CDC4389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4B7263-664A-418D-928F-21B2AF287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41ECD-2E78-4AEB-8CBF-8EED1EB86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EF51C9-9BBB-4A9A-808D-80A38D68262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203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8275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9962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24F6E-9F7B-44AB-BAEF-9073012F9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3E700-E4E0-42F8-8747-333FB1B284B9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A51AD1-41C3-4FA1-8F72-2A840F56C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DB4185-BD1C-49DD-855A-384829BAB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9B14F-D839-478D-8E11-8915DD77582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7780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4404DA-B264-4BDD-AA89-1B93E3D3F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C2C35-057B-4B4A-AFED-81B1F169251A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5153A3-4AE9-4F25-A05F-5BFC5E0C8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F927FD-C3C6-4B2E-BF12-2917CC674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C58EBF-3691-4CA6-9685-98300260870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74306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EF14B0-9CD1-47DC-9EFC-65BD1780F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8ED94-1504-42AD-BD4C-601D13C2F03F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7ED9AC-00A7-4F5D-A3AF-F3065DEA4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F04FA2-A417-48C4-BFDA-01B33492B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A9734-0972-4047-A547-348253F4DC5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30560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DC25838-8ED8-407A-82FC-23243D436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15C48-7B72-4EE5-883A-C7B95D182B2D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1C4752A-41F0-4696-A5F5-662E74E58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AA5917D-0790-447E-B199-07FBBE006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F4F190-CD7D-4570-A47C-7F29140DCD8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58933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A112E92-3E17-4CD7-8E23-3C92F6EF6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14B37-38B9-40ED-93E2-CFB7B1AB076E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8BA4289-4192-4A4F-8AA0-F6DF28D8D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0F446AB-FEEF-44D8-AAC7-5A7673C93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5B870-5AF0-4DA4-A42D-805550CAE26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23048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0BFB369-DC48-4BFE-A38A-734A11EC6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E55E9-A4F5-4B82-B998-CCC3A99A2521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19BEF26-BFED-40FB-B31D-561D0D83C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AA8BD3C-5BE9-46A1-B66B-550208441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52D442-9CBE-4431-802E-EB49F0A2280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44065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287B692-D2C4-424A-8B8B-C7712FA86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70723-CE5E-42AC-AB45-01BEC5C828F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D08B89C-2091-420A-A5C1-322AC77C4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93532A7-E06F-46E4-BD03-37DF73968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2DA6DD-78B3-4AFD-9DEB-1532990E270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07901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A2D20FC9-E3FB-4B1C-A526-740941C9FC6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873DD672-C0DB-4B94-BC15-D8B52363AE1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64B26B7D-FB17-44B8-A4B7-BF12C6E0EFB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>
            <a:extLst>
              <a:ext uri="{FF2B5EF4-FFF2-40B4-BE49-F238E27FC236}">
                <a16:creationId xmlns:a16="http://schemas.microsoft.com/office/drawing/2014/main" id="{14E4C0B3-0BAC-4694-9E7D-B5B705B3982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4099" name="Text Placeholder 2">
            <a:extLst>
              <a:ext uri="{FF2B5EF4-FFF2-40B4-BE49-F238E27FC236}">
                <a16:creationId xmlns:a16="http://schemas.microsoft.com/office/drawing/2014/main" id="{8C5D0FA1-E5E8-422B-85D8-59778BB1360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224D11-2719-48E7-BC17-93FE9C4CA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6D24C24-B4DC-401F-8205-148DDAEF4AF6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E4BE70-5D2B-45BB-A6BB-794B65A269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4568B-AAA2-418B-B661-DF5CE52A6E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0E7BE6A-08C7-4E31-9C40-3336FB0A04D9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4103" name="図 6">
            <a:extLst>
              <a:ext uri="{FF2B5EF4-FFF2-40B4-BE49-F238E27FC236}">
                <a16:creationId xmlns:a16="http://schemas.microsoft.com/office/drawing/2014/main" id="{99EE419C-EB35-425C-97BB-B2817C1A4A91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6" descr="C:\Users\fujiwara\Desktop\JPG0415\JPG0415\331-01.jpg">
            <a:extLst>
              <a:ext uri="{FF2B5EF4-FFF2-40B4-BE49-F238E27FC236}">
                <a16:creationId xmlns:a16="http://schemas.microsoft.com/office/drawing/2014/main" id="{DB049156-22BC-48EA-B706-46D5291BD4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0" y="1524000"/>
            <a:ext cx="4976813" cy="500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テキスト ボックス 8">
            <a:extLst>
              <a:ext uri="{FF2B5EF4-FFF2-40B4-BE49-F238E27FC236}">
                <a16:creationId xmlns:a16="http://schemas.microsoft.com/office/drawing/2014/main" id="{9B563F1E-C165-48E2-8A10-2E49C4D4C1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325" y="663575"/>
            <a:ext cx="8448675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リボルビングとは、「回転」という意味です。</a:t>
            </a:r>
            <a:endParaRPr lang="en-US" altLang="ja-JP" sz="1600"/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リボルビング払いは毎月の支払い額を決めて、利用代金の残高がなくなるまで支払う方法です。</a:t>
            </a:r>
          </a:p>
        </p:txBody>
      </p:sp>
      <p:sp>
        <p:nvSpPr>
          <p:cNvPr id="8" name="テキスト ボックス 11">
            <a:extLst>
              <a:ext uri="{FF2B5EF4-FFF2-40B4-BE49-F238E27FC236}">
                <a16:creationId xmlns:a16="http://schemas.microsoft.com/office/drawing/2014/main" id="{35BB049D-DBC9-4D38-A53B-6E30A699FD4D}"/>
              </a:ext>
            </a:extLst>
          </p:cNvPr>
          <p:cNvSpPr txBox="1"/>
          <p:nvPr/>
        </p:nvSpPr>
        <p:spPr>
          <a:xfrm>
            <a:off x="223838" y="263525"/>
            <a:ext cx="4348162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EF8F00"/>
                </a:solidFill>
                <a:latin typeface="+mn-ea"/>
              </a:rPr>
              <a:t>リボルビング払い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2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3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第3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6A427C2C-F7EF-4746-899F-95F78E5500BC}"/>
</file>

<file path=customXml/itemProps2.xml><?xml version="1.0" encoding="utf-8"?>
<ds:datastoreItem xmlns:ds="http://schemas.openxmlformats.org/officeDocument/2006/customXml" ds:itemID="{A32DBB75-E920-4412-8B32-B2EDC4C4ACBE}"/>
</file>

<file path=customXml/itemProps3.xml><?xml version="1.0" encoding="utf-8"?>
<ds:datastoreItem xmlns:ds="http://schemas.openxmlformats.org/officeDocument/2006/customXml" ds:itemID="{2E916019-98BC-4F4D-B982-B6FAC06BFA2A}"/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36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第1章</vt:lpstr>
      <vt:lpstr>第2章</vt:lpstr>
      <vt:lpstr>第3章</vt:lpstr>
      <vt:lpstr>1_第3章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27</cp:revision>
  <dcterms:created xsi:type="dcterms:W3CDTF">2016-03-12T01:57:31Z</dcterms:created>
  <dcterms:modified xsi:type="dcterms:W3CDTF">2024-06-19T07:52:15Z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