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6" r:id="rId5"/>
    <p:sldId id="265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ustomXml" Target="../customXml/item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0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317C52-D30C-4554-9E35-D87DA285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2A2A1-3F0A-46C8-B05F-5BC4DA04C5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042512-D5AC-47F0-B518-6E015CD8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A735FA-04D7-489A-B575-A2FED1CD6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D00CC-9604-43C0-8292-A47939D84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354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2379C8-2107-41A7-A6BA-1C961DB8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7A3FD-EB01-40AB-9918-A0BCDB482BA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FEED98-3600-43BD-90FB-3D612A6E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B00D93-539D-45F9-9720-8B13960B9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736B1-8FB1-4F03-A1D5-74A2693029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985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C37E-BF1B-41FA-9E3A-26A49981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1349-3E55-4997-B636-B2D47BD2B97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7E1C7-E8A5-4166-B6CB-690F5905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7B52C-935D-4103-8225-384DF43B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83848-69ED-4E9E-932D-510A4693F8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5804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2B5A4-FD01-4501-AEFB-3F99EB1E8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CA159-9263-47A6-92AB-A07941CBFDC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2F61F-0C72-48D6-A770-00C2D52C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CC66F-D2C6-4199-824C-67520B1A8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B650A-FB25-467A-B1E6-FAE95EF754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947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101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88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88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1F1B7-C0A1-4B85-B341-CA3F44430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8A36-33B1-4C42-9792-27B5558A98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6964-64DC-4434-A465-EFCC1C4D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BD680-5D43-4A14-9576-FF9A601A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61F74-2AA3-4405-ABEF-51DA56E7DD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169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58599-8DE4-4FC3-AFBF-8997B426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6D3D-9705-4F23-B4E6-1083B94A268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DCF-94F3-40B5-9720-88024010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574D3-446F-4872-AE83-8627E436A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6A666-EFAB-4EA9-BADA-D184D6D7A2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115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3E961-7909-4C4A-B027-D4B11AE3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5512F-1CEA-4FA7-AC9C-B250CDF6230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0DE50-D36A-460B-9687-76004FDA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3C7A7-988A-450B-AE58-B71C8C5B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F536D-468E-4495-B685-83A28B193B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570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933DF1-1A43-49F2-9A55-010C1A358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B464B-CD2E-47E8-B82C-2C4CCD70D1C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18C0AF-0FC0-427F-9E9A-57D931E5B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825C90-2245-45CE-9752-F29DE70B7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3E07E-6CD7-4B97-99B7-FC2CE5C67C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98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8CD28E-499E-4B5E-8B2A-D5801915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3506-374C-4882-BB4C-F91A6D0BE10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0DE846-CF5A-4DC5-9C6B-380F6C2BE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065A23A-4F64-4BC2-8535-7AB26972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239B0-D3A8-422D-997C-E1B0DF5AA9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52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62EC7D1-8151-45D8-A9D7-D4128C756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9A423-9B00-4862-9A49-63C70EE540C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4B3B5F0-3EC4-4EDA-93D5-5748D9A8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1AF08E-665F-4C75-8CB3-948AE85A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1B143-AA7F-4F1D-95B1-426906A57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598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2E5BC0C-9BC0-42E4-AA1D-63023837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00AB-D89B-48D7-896E-4D50BEF953B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6897D87-29CF-4B38-9D5F-223A18A3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B57544B-CF9E-46DE-A816-9608828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13F7E-63FC-49D1-84F3-25F7F4D253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64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7EADF9A-8C91-4D6E-8993-2079AC298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5D977E4A-2E43-41CB-B734-7147F5CAF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C9C8C59-E48A-4EB1-91C2-E626CECFD1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7980F03E-8CEE-4110-BEA3-48A477FF62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D2822565-4142-4D66-9E98-CB2050CC1D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6B0B7-C91A-4EF4-BEB4-F150915B9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FBBB94-1EF0-46A6-BDE9-EDF6B7B7A92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A1714-412D-4E77-9834-EC1400921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3B1B0-AA14-4574-A8CB-3C9339B9B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089B14B-9404-449E-AD0B-F5C4935C2214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46C8565D-3471-4E6F-9EF3-1381296A135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A6D51267-AA97-4D2D-8E84-65A7094D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47788"/>
            <a:ext cx="86661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クレジットカードの利用代金の支払い方法は、「一括払い</a:t>
            </a:r>
            <a:r>
              <a:rPr lang="ja-JP" altLang="en-US" sz="1600">
                <a:latin typeface="+mn-ea"/>
                <a:ea typeface="+mn-ea"/>
              </a:rPr>
              <a:t>」「分割払い」「リボルビング</a:t>
            </a:r>
            <a:r>
              <a:rPr lang="ja-JP" altLang="en-US" sz="1600" dirty="0">
                <a:latin typeface="+mn-ea"/>
                <a:ea typeface="+mn-ea"/>
              </a:rPr>
              <a:t>払い」があり、買い物時に選びます。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0BD94009-B0E8-4FC0-AC76-BAD74319CB9F}"/>
              </a:ext>
            </a:extLst>
          </p:cNvPr>
          <p:cNvSpPr txBox="1"/>
          <p:nvPr/>
        </p:nvSpPr>
        <p:spPr>
          <a:xfrm>
            <a:off x="223838" y="94773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支払い方法の種類</a:t>
            </a:r>
          </a:p>
        </p:txBody>
      </p:sp>
      <p:pic>
        <p:nvPicPr>
          <p:cNvPr id="7172" name="図 3">
            <a:extLst>
              <a:ext uri="{FF2B5EF4-FFF2-40B4-BE49-F238E27FC236}">
                <a16:creationId xmlns:a16="http://schemas.microsoft.com/office/drawing/2014/main" id="{9D1CD7E9-2AE0-4C5E-B090-0D691C316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538" y="2349500"/>
            <a:ext cx="42957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図 1">
            <a:extLst>
              <a:ext uri="{FF2B5EF4-FFF2-40B4-BE49-F238E27FC236}">
                <a16:creationId xmlns:a16="http://schemas.microsoft.com/office/drawing/2014/main" id="{668FD3E6-5488-494C-818E-6F0508727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349500"/>
            <a:ext cx="4287837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4">
            <a:extLst>
              <a:ext uri="{FF2B5EF4-FFF2-40B4-BE49-F238E27FC236}">
                <a16:creationId xmlns:a16="http://schemas.microsoft.com/office/drawing/2014/main" id="{81DA665E-FF8C-430F-8353-168BEE6CF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649288"/>
            <a:ext cx="8585200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テキスト ボックス 8">
            <a:extLst>
              <a:ext uri="{FF2B5EF4-FFF2-40B4-BE49-F238E27FC236}">
                <a16:creationId xmlns:a16="http://schemas.microsoft.com/office/drawing/2014/main" id="{D7A0A3BF-BB42-45ED-8185-C29F07181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427663"/>
            <a:ext cx="6532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手数料率</a:t>
            </a:r>
            <a:r>
              <a:rPr lang="en-US" altLang="ja-JP" sz="800"/>
              <a:t>15%</a:t>
            </a:r>
            <a:r>
              <a:rPr lang="ja-JP" altLang="en-US" sz="800"/>
              <a:t>の場合。　</a:t>
            </a:r>
            <a:r>
              <a:rPr lang="en-US" altLang="ja-JP" sz="800"/>
              <a:t>※1</a:t>
            </a:r>
            <a:r>
              <a:rPr lang="ja-JP" altLang="en-US" sz="800"/>
              <a:t>円未満の金額の扱いや、算出方法の違いなどによって、実際の金額とは異なる場合があります。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BBA738D-325A-4A00-9304-9B6F06EA8610}"/>
</file>

<file path=customXml/itemProps2.xml><?xml version="1.0" encoding="utf-8"?>
<ds:datastoreItem xmlns:ds="http://schemas.openxmlformats.org/officeDocument/2006/customXml" ds:itemID="{E671E0E4-397D-4222-B746-AA8DDE9A3F4B}"/>
</file>

<file path=customXml/itemProps3.xml><?xml version="1.0" encoding="utf-8"?>
<ds:datastoreItem xmlns:ds="http://schemas.openxmlformats.org/officeDocument/2006/customXml" ds:itemID="{6C321E1F-6DF6-437A-92EF-E9441B7983DF}"/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69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27</cp:revision>
  <dcterms:created xsi:type="dcterms:W3CDTF">2016-03-12T01:57:31Z</dcterms:created>
  <dcterms:modified xsi:type="dcterms:W3CDTF">2024-06-19T07:51:41Z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