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6" r:id="rId3"/>
    <p:sldMasterId id="2147483669" r:id="rId4"/>
  </p:sldMasterIdLst>
  <p:sldIdLst>
    <p:sldId id="266" r:id="rId5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08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1.xml"/><Relationship Id="rId10" Type="http://schemas.openxmlformats.org/officeDocument/2006/relationships/customXml" Target="../customXml/item1.xml"/><Relationship Id="rId4" Type="http://schemas.openxmlformats.org/officeDocument/2006/relationships/slideMaster" Target="slideMasters/slideMaster4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1511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D7C69C1-8F34-4562-869E-917DCC837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13414-E2B5-4D07-BEDC-907B7B43DBEA}" type="datetimeFigureOut">
              <a:rPr lang="en-US"/>
              <a:pPr>
                <a:defRPr/>
              </a:pPr>
              <a:t>11/24/2021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96A81D5-6974-461E-9935-3668FC949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983A8C7-7A06-4EFB-99AB-5E38E21B8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F3BDBF-30A6-4F2E-A062-EB446AB9A64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99169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1B2BEEE-F2B6-4778-A8E7-9CFCB592B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E08E0-59B7-45B2-B098-EB6A00DC40C8}" type="datetimeFigureOut">
              <a:rPr lang="en-US"/>
              <a:pPr>
                <a:defRPr/>
              </a:pPr>
              <a:t>11/24/2021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45C8573-6028-49C5-9646-9A450AB34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8BEB971-DFB3-4A6C-819A-B938ADC5F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13EB5F-C15A-4A2C-BE6A-64D3427DFF9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5235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786ABC-9C55-4833-8C0B-190E34E5F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E4631-87AA-444E-9133-91D7E6CC2357}" type="datetimeFigureOut">
              <a:rPr lang="en-US"/>
              <a:pPr>
                <a:defRPr/>
              </a:pPr>
              <a:t>11/24/2021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EA109E-7159-4D98-BDF9-E7C9CB5F8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EEA7A8-5DDE-477F-B33F-2DFA7E9B1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C3129F-B603-4DCC-A74A-43D0B20D69B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25743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6843F5-918A-4CDD-B4FB-11C24A9E3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908E2-E633-468D-BC99-3E6E74C876E6}" type="datetimeFigureOut">
              <a:rPr lang="en-US"/>
              <a:pPr>
                <a:defRPr/>
              </a:pPr>
              <a:t>11/24/2021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0712D9-AA2F-4930-8722-FA51BEE53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47A8BF-6EE5-4E7C-9A00-E9B3748B1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AFA8D7-D8ED-4EB5-869F-E698D18545A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59237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4139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4652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056B98-3A06-4A6F-948B-CAD6D1617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C2231-1401-45F5-8AE7-113C8708EC0A}" type="datetimeFigureOut">
              <a:rPr lang="en-US"/>
              <a:pPr>
                <a:defRPr/>
              </a:pPr>
              <a:t>11/24/2021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E12A5-72AF-469D-A423-504EDDF4F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D9CC27-4684-412F-BEF0-CB60ED34D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94B398-58B9-479F-B214-86AF2336928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39034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4C897A-DBB8-492F-84EC-E6829477A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7370E-96E2-45F5-8C27-88E69491C74D}" type="datetimeFigureOut">
              <a:rPr lang="en-US"/>
              <a:pPr>
                <a:defRPr/>
              </a:pPr>
              <a:t>11/24/2021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2C4F0F-0F71-405C-9E6C-145864EBD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CC8191-91FC-4CF9-9075-124BD883B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ADEF6F-553E-4E28-93B9-572FDE995A2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1682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E011BD-1E55-4B6D-96B2-28DB660CA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2FAE9-C126-4037-B4BA-8CFF897C4D12}" type="datetimeFigureOut">
              <a:rPr lang="en-US"/>
              <a:pPr>
                <a:defRPr/>
              </a:pPr>
              <a:t>11/24/2021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18191-AF2E-4B3F-83AD-186A97EFC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1FE9FD-F11E-4A3F-9539-0D67D0B96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04FD1F-8089-48C8-AAD6-1073D084BE8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72609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6C10B81-CD2F-414E-84A5-DBCBA74B7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6CB34-8582-4FC9-97C4-4FC4CB34B026}" type="datetimeFigureOut">
              <a:rPr lang="en-US"/>
              <a:pPr>
                <a:defRPr/>
              </a:pPr>
              <a:t>11/24/2021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6981851-AE1B-43EA-83F4-F2506F8E8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153C9E9-4F7B-4CA7-8B89-5A450DEF8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CAB667-6C44-4456-B0C5-6779A8803DB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49078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E087A5F-C847-4DB0-8639-86909F89F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EE641-65F8-4998-8DD9-F41D8F068674}" type="datetimeFigureOut">
              <a:rPr lang="en-US"/>
              <a:pPr>
                <a:defRPr/>
              </a:pPr>
              <a:t>11/24/2021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A10422B-A14E-46BF-9002-CBE8AA643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FBF1339-0B4B-430A-939D-FA360147C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603D41-5BC5-4D80-98E7-048086013EB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56605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153090A-41AD-4BF1-9456-897519AF1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DF09F-832E-49D7-A143-745A2834859C}" type="datetimeFigureOut">
              <a:rPr lang="en-US"/>
              <a:pPr>
                <a:defRPr/>
              </a:pPr>
              <a:t>11/24/2021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5DD3A93-EB80-4A5A-B38C-83C6434C0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2B4DC46-5036-4805-A526-94F6AAA30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98B795-97C7-4BDF-A558-85937BD5DA8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44478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8DF167E-7AA5-4F6F-98F7-BAE596EFF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1A22E-DDA3-4779-B619-6AE84585D570}" type="datetimeFigureOut">
              <a:rPr lang="en-US"/>
              <a:pPr>
                <a:defRPr/>
              </a:pPr>
              <a:t>11/24/2021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6D688D4-FDDC-44BD-9978-CD9FD9A97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D188146-2457-4282-8924-EFF482E4F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F4E87C-87DD-43DC-B408-8CEFAB2E509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00918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BF46CB43-EC88-4C28-A37D-5C518A79AB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8318D989-8F7B-4195-8468-D6711D0076E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6">
            <a:extLst>
              <a:ext uri="{FF2B5EF4-FFF2-40B4-BE49-F238E27FC236}">
                <a16:creationId xmlns:a16="http://schemas.microsoft.com/office/drawing/2014/main" id="{4140DE30-9D1B-4D82-BBF1-BF477111EE1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>
            <a:extLst>
              <a:ext uri="{FF2B5EF4-FFF2-40B4-BE49-F238E27FC236}">
                <a16:creationId xmlns:a16="http://schemas.microsoft.com/office/drawing/2014/main" id="{76F41266-6ACF-489C-8900-7602E0F5771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4099" name="Text Placeholder 2">
            <a:extLst>
              <a:ext uri="{FF2B5EF4-FFF2-40B4-BE49-F238E27FC236}">
                <a16:creationId xmlns:a16="http://schemas.microsoft.com/office/drawing/2014/main" id="{9F98E482-CE89-454F-B5A1-21F0AA471F7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0BED65-B88A-472D-AC3B-EDBFFF3052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1530472-91C6-4057-9085-5068E495F5BA}" type="datetimeFigureOut">
              <a:rPr lang="en-US"/>
              <a:pPr>
                <a:defRPr/>
              </a:pPr>
              <a:t>11/24/2021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E080B0-E001-4AD2-9B55-DAB7425BD1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0C100D-9F4B-46C6-B000-72BBE89631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1F6E6501-7310-467C-8A64-D4F90B7E8812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4103" name="図 6">
            <a:extLst>
              <a:ext uri="{FF2B5EF4-FFF2-40B4-BE49-F238E27FC236}">
                <a16:creationId xmlns:a16="http://schemas.microsoft.com/office/drawing/2014/main" id="{F31716DE-BB8E-47E6-9661-D39DC3991A6F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11">
            <a:extLst>
              <a:ext uri="{FF2B5EF4-FFF2-40B4-BE49-F238E27FC236}">
                <a16:creationId xmlns:a16="http://schemas.microsoft.com/office/drawing/2014/main" id="{F41953ED-2041-4C95-B7B5-B6F9F3E66F32}"/>
              </a:ext>
            </a:extLst>
          </p:cNvPr>
          <p:cNvSpPr txBox="1"/>
          <p:nvPr/>
        </p:nvSpPr>
        <p:spPr>
          <a:xfrm>
            <a:off x="223838" y="1028700"/>
            <a:ext cx="4348162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EF8F00"/>
                </a:solidFill>
                <a:latin typeface="+mn-ea"/>
              </a:rPr>
              <a:t>利用限度額は調整できる</a:t>
            </a:r>
          </a:p>
        </p:txBody>
      </p:sp>
      <p:pic>
        <p:nvPicPr>
          <p:cNvPr id="6147" name="図 8">
            <a:extLst>
              <a:ext uri="{FF2B5EF4-FFF2-40B4-BE49-F238E27FC236}">
                <a16:creationId xmlns:a16="http://schemas.microsoft.com/office/drawing/2014/main" id="{97C041FD-40ED-43CE-A0DD-5970BB7A12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1543050"/>
            <a:ext cx="8705850" cy="340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2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第3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第3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75CC164F-0382-405A-960A-62275A611CE7}"/>
</file>

<file path=customXml/itemProps2.xml><?xml version="1.0" encoding="utf-8"?>
<ds:datastoreItem xmlns:ds="http://schemas.openxmlformats.org/officeDocument/2006/customXml" ds:itemID="{B44F51F4-EB1B-44C5-B87B-3E4283C0DCD3}"/>
</file>

<file path=customXml/itemProps3.xml><?xml version="1.0" encoding="utf-8"?>
<ds:datastoreItem xmlns:ds="http://schemas.openxmlformats.org/officeDocument/2006/customXml" ds:itemID="{57983074-6606-4045-B282-EBC9B3BB2447}"/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6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Calibri</vt:lpstr>
      <vt:lpstr>ＭＳ Ｐゴシック</vt:lpstr>
      <vt:lpstr>Arial</vt:lpstr>
      <vt:lpstr>Calibri Light</vt:lpstr>
      <vt:lpstr>第1章</vt:lpstr>
      <vt:lpstr>第2章</vt:lpstr>
      <vt:lpstr>第3章</vt:lpstr>
      <vt:lpstr>1_第3章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tarou tarou</cp:lastModifiedBy>
  <cp:revision>26</cp:revision>
  <dcterms:created xsi:type="dcterms:W3CDTF">2016-03-12T01:57:31Z</dcterms:created>
  <dcterms:modified xsi:type="dcterms:W3CDTF">2021-11-24T14:18:06Z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