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5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013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A1B44B-CFDC-4FF6-BD01-598C7933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001BA-214E-468D-9770-A6C8FC737F63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94B572-0DC7-4319-B413-BBE94466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6D04B3-BF82-42B7-AAB1-1CB32E58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C8549-1815-414A-8071-4CEE5D9D3F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49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383B6C7-4A1F-441E-850D-0BB9A37E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85595-8DD5-4A28-AC80-80D80722CD7C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97CEC5-3417-492F-903A-F22AA67A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F4A9A0-0E4A-42FB-9110-E1F99E36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6622D-ABA8-407D-9CAC-7495198123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5595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D28FD-5C3B-487A-A176-50D6F076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E94AC-EC1D-4AF7-8DD4-CF79330C2C28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F5F13-0522-4E0A-A95E-7845CB12D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6EA48-7154-4199-BB93-7B5830E8F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B3F27-A65D-4028-A3D6-3A2BA4BE59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382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D7049-70A3-438B-9F67-2842FACCA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3247C-FAA6-4330-BEEA-5981B1B108A8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04620-7DF3-4850-87DC-78B35C7E8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059D4-4502-4B4C-8E9F-D8477009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E0C06-C2A4-4599-BCCC-35F6418364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5760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3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608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8C1E6-DE97-4A84-981C-1930C599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DC380-7901-499D-9E45-7F7407561443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C155-93C5-484B-B575-E1948A51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97F92-DE98-40C1-8738-CDA5D501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11C42-7039-4490-A692-4F2BB31DDB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193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19E22-828A-450D-8B89-B3782DD5B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E1AE4-139B-4A83-A1B9-B498CD9B6821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4A984-6027-4FA5-8076-1F341DDB9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1E6BD-7F5B-42A6-90A3-E8FA9F43E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21DED-D51E-4253-B16E-8C9DCE86F88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334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CCE20-33DB-497B-8A8E-C0B94A266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1E75B-DF66-435D-831D-649C13595FCD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9A728-5631-4D02-B8A7-5F06E7F90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0638C-EE0E-4309-A46F-172AB424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5F4D2-291F-461A-B4BE-0B6E67B7B7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485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2D6079-6C6C-49A3-B924-B1DB7382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39BD9-2801-4218-A755-9E52C183EA8E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CC993E-3785-41D3-B8B3-F4E01139E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017F4B-DBB5-44CD-9DF0-56BD8440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7ED13-F5DA-45CE-8165-376FAD8736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378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9374FD9-B39E-42AA-8041-72D0A0EAB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DD47C-167F-49A3-ABD8-0698FBE2CF29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C59697C-8BDF-4B09-8088-1BF3026BC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1D59F59-D982-444D-A911-93385581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9173C-C544-4125-8D1E-0C392A8A7E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399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DB5BB25-4D11-4DAA-A4C0-C8654BB3F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242B9-3D5B-4ACD-A6EF-5A0996CD1CC4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8CD92C-B707-4CF3-8E33-04ED07B8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43B6F0-38D8-4AAC-A5A1-091893B6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EFAB7-39C5-4D4C-92E5-0E02AF6584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673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2A41492-2111-4AB4-B9CE-87CA977CE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0839D-EB01-409E-B0BC-AFF506A7BA64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CA5BA4-3B5E-4E02-B2F0-E6A9517A0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B9B4481-73A5-44E8-9919-A35C7E66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654EB-1831-4AB5-8110-05CC2AB96D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19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394B8476-53C3-4192-ACF6-59637234AB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DE2F761D-34C4-44A4-9A40-D8C5E47D51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E57FD87-3004-46EE-A96B-80AA7FC39A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5B38032A-98F1-4036-95B7-77173D650C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BC9AA342-FC02-4CFA-BFAF-546D5DA984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C0916-69C7-40E3-9BBD-8ECD9ACE48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93099FF-CEBA-417C-89A6-74D0F72A78DC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C6EAC-F077-4C96-8DA2-0D5449A2E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2C3E2-3952-48B7-A605-2BBE874C9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A46BE6E-C484-44F3-B716-0325436B9B91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11843010-D701-447B-A281-0F98EE0AFF5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A59EF5E7-E5CC-402A-97D5-85DDB7BEB12C}"/>
              </a:ext>
            </a:extLst>
          </p:cNvPr>
          <p:cNvSpPr txBox="1"/>
          <p:nvPr/>
        </p:nvSpPr>
        <p:spPr>
          <a:xfrm>
            <a:off x="223838" y="102870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クレジットカードのおもな機能</a:t>
            </a:r>
          </a:p>
        </p:txBody>
      </p:sp>
      <p:pic>
        <p:nvPicPr>
          <p:cNvPr id="6147" name="図 13">
            <a:extLst>
              <a:ext uri="{FF2B5EF4-FFF2-40B4-BE49-F238E27FC236}">
                <a16:creationId xmlns:a16="http://schemas.microsoft.com/office/drawing/2014/main" id="{F4F8AA25-8C50-410F-82D3-7C59859F5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746250"/>
            <a:ext cx="8683625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5978C965-95A4-48FB-AACA-AFAF28AC0678}"/>
</file>

<file path=customXml/itemProps2.xml><?xml version="1.0" encoding="utf-8"?>
<ds:datastoreItem xmlns:ds="http://schemas.openxmlformats.org/officeDocument/2006/customXml" ds:itemID="{541A74ED-9BC1-4C36-8B46-879872A0DEA7}"/>
</file>

<file path=customXml/itemProps3.xml><?xml version="1.0" encoding="utf-8"?>
<ds:datastoreItem xmlns:ds="http://schemas.openxmlformats.org/officeDocument/2006/customXml" ds:itemID="{B65C1CBE-AFAE-4153-8755-0E866EA7BAC0}"/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Calibri</vt:lpstr>
      <vt:lpstr>ＭＳ Ｐゴシック</vt:lpstr>
      <vt:lpstr>Arial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tarou tarou</cp:lastModifiedBy>
  <cp:revision>23</cp:revision>
  <dcterms:created xsi:type="dcterms:W3CDTF">2016-03-12T01:57:31Z</dcterms:created>
  <dcterms:modified xsi:type="dcterms:W3CDTF">2021-11-24T14:18:25Z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