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5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8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E326E27-6FF4-46E0-8D7A-7C030ED3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0205E-EFBF-44C0-830E-13CC9CC863E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E247AF-5133-4CFA-8D12-F0F9AE70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C5C2B8-1135-48A6-A758-BC1ABB64C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C855D-1745-4590-9E6D-1595538055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363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180CEB-5A8C-47BB-8308-DB670C1DC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05C5D-BAF8-4897-B689-C8D7B7F4912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1ECA81F-737A-4ACB-8DB7-9018D2FB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C1725E-A884-4351-9091-514189B7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26ADB-BA75-4715-B124-B4FA31810E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2268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FCF46-D315-4FF8-B99D-859D147E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3B7A6-527E-435D-823A-6874645F39A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6387-2DAD-4031-9F25-EB12B7BB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C8818-78EC-4D98-A936-655860B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9AC20-F095-4200-BE7D-9606EB8DB7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5180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B6FC3-7158-4D0A-8AA0-E32497537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2BCC8-AC0B-4EFA-851B-0903EF80436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B75A5-4C13-478C-BEEA-3C531DF1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CFA3D-68BF-49DB-9282-FBB4F9147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FBFC8-1BCD-45A8-A944-30D92FCC54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282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855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561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3C20B-96AB-48BB-AE78-72BCECF3E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A612B-3201-4BDD-AE09-130765D344C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7D4D4-578B-4415-83E8-BAF3410F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53683-37A9-4FA3-B003-E406A60D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4166-AF99-4D62-9AE6-ABB77E3341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668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4FB92-73AB-4176-9EA2-EAC5FA8D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A056-492B-4340-B4C9-A0FB2A3E66D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E6035-6962-4F41-9A9A-E191D1D4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E8446-B1D5-4C88-835F-B721F4AFA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E929C-8F51-466B-AE57-778891BCF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412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9217D-4ADF-46EF-AC29-511174279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EF724-7DA3-4A21-A038-C68BE1F8239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8A4BA-85A1-47B6-90D2-298A7DC5C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1C307-133E-488B-BF53-533E5E9F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17730-46F9-47D2-827D-5C84CCA737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931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966987-DF0D-45AB-82F4-9CDB0506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048AC-4BC1-4767-ACC5-AB159994855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D24775F-1EFE-4A04-AE48-CF419C9B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3AFF0A-0F7F-4E56-B044-396AD01A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B576-0428-451A-A3C3-A11C5D4541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037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DCF6CD-8A54-4825-A6F9-E194B33B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B0D14-4071-404F-9752-E065B73BFC9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774ACB-0149-498B-8DBE-E10651FB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222FCA-B42A-4EA5-8EB2-33B844CB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C9AE7-C2B5-4370-962D-3909C30260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802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D61B692-CCC9-4BE6-898E-F98507A3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12CB-62C0-4F00-9485-FE4B863D108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E9BC6F-473C-41E9-83AB-E5874161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14384AF-2845-4A10-BEB0-43F263247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66C37-8269-4D56-905A-4B198FFC09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264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D656D7B-43A7-4B39-8E83-9F2091A8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B55F1-221C-4325-825C-08ACE6E90A4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39FBBB-C6BC-4185-8BD5-BD9AB5A7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1CDF495-BA37-49A9-8F8C-D484E566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529D-20BF-4162-8E5E-00FA523F2C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71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72A9961A-6E32-4138-9318-39154CE6B4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E17A318A-E5EE-4767-A975-47920709B5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078273AF-49D6-428C-A401-32C2B1D316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0C68BA8E-07E2-49AD-B922-745443D9B79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37FC87F0-28E9-419F-A41B-3A3E265334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01B5E-13FE-46B3-8619-525F1F6F5F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05A689-6963-4405-A3AB-ECF0CA2616E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947A8-E028-431B-BA5F-8C920596E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4B6E5-62A3-49BB-90E7-EBA6E1200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8040AB0-6833-4270-9539-1C25B639191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C4E48559-B5FF-424B-BE86-E383E4690C9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C:\Users\fujiwara\Desktop\311-01.jpg\311-01.jpg">
            <a:extLst>
              <a:ext uri="{FF2B5EF4-FFF2-40B4-BE49-F238E27FC236}">
                <a16:creationId xmlns:a16="http://schemas.microsoft.com/office/drawing/2014/main" id="{ADD67A12-4FAA-4002-9264-D34F306F1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2157413"/>
            <a:ext cx="7824788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F77F2DAE-50FC-4590-A41D-DE1569322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835025"/>
            <a:ext cx="84407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クレジットカードを使えば、手元に現金がなくても買い物ができます。これはカード会社が一時的に利用代金を立て替えているからです。代金は支払わなくてもよいというわけではなく、翌月以降、カード会社に支払うことになり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7B0A1CC4-6A35-4675-9EAE-9745C2FD2558}"/>
              </a:ext>
            </a:extLst>
          </p:cNvPr>
          <p:cNvSpPr txBox="1"/>
          <p:nvPr/>
        </p:nvSpPr>
        <p:spPr>
          <a:xfrm>
            <a:off x="223838" y="434975"/>
            <a:ext cx="607695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現金がなくても買い物ができるのはなぜ？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56CB2532-EE18-4790-BEA2-B15BDBBF0EE8}"/>
</file>

<file path=customXml/itemProps2.xml><?xml version="1.0" encoding="utf-8"?>
<ds:datastoreItem xmlns:ds="http://schemas.openxmlformats.org/officeDocument/2006/customXml" ds:itemID="{E06CAC23-D016-4632-B696-B9EFCAAB348C}"/>
</file>

<file path=customXml/itemProps3.xml><?xml version="1.0" encoding="utf-8"?>
<ds:datastoreItem xmlns:ds="http://schemas.openxmlformats.org/officeDocument/2006/customXml" ds:itemID="{1DA22A81-299A-412A-B601-C3ED23C07600}"/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23</cp:revision>
  <dcterms:created xsi:type="dcterms:W3CDTF">2016-03-12T01:57:31Z</dcterms:created>
  <dcterms:modified xsi:type="dcterms:W3CDTF">2024-06-19T07:51:04Z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