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4258" r:id="rId5"/>
    <p:sldMasterId id="2147484270" r:id="rId6"/>
    <p:sldMasterId id="2147484282" r:id="rId7"/>
    <p:sldMasterId id="2147484294" r:id="rId8"/>
  </p:sldMasterIdLst>
  <p:notesMasterIdLst>
    <p:notesMasterId r:id="rId10"/>
  </p:notesMasterIdLst>
  <p:handoutMasterIdLst>
    <p:handoutMasterId r:id="rId11"/>
  </p:handoutMasterIdLst>
  <p:sldIdLst>
    <p:sldId id="276" r:id="rId9"/>
  </p:sldIdLst>
  <p:sldSz cx="10691813" cy="7559675"/>
  <p:notesSz cx="6807200" cy="9939338"/>
  <p:defaultTextStyle>
    <a:defPPr>
      <a:defRPr lang="ja-JP"/>
    </a:defPPr>
    <a:lvl1pPr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96888" indent="-39688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95363" indent="-80963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492250" indent="-120650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990725" indent="-161925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2">
          <p15:clr>
            <a:srgbClr val="A4A3A4"/>
          </p15:clr>
        </p15:guide>
        <p15:guide id="2" orient="horz" pos="4195">
          <p15:clr>
            <a:srgbClr val="A4A3A4"/>
          </p15:clr>
        </p15:guide>
        <p15:guide id="3" pos="3368">
          <p15:clr>
            <a:srgbClr val="A4A3A4"/>
          </p15:clr>
        </p15:guide>
        <p15:guide id="4" pos="374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14" autoAdjust="0"/>
  </p:normalViewPr>
  <p:slideViewPr>
    <p:cSldViewPr snapToGrid="0">
      <p:cViewPr varScale="1">
        <p:scale>
          <a:sx n="66" d="100"/>
          <a:sy n="66" d="100"/>
        </p:scale>
        <p:origin x="882" y="60"/>
      </p:cViewPr>
      <p:guideLst>
        <p:guide orient="horz" pos="1292"/>
        <p:guide orient="horz" pos="4195"/>
        <p:guide pos="3368"/>
        <p:guide pos="374"/>
        <p:guide pos="55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46"/>
    </p:cViewPr>
  </p:sorterViewPr>
  <p:notesViewPr>
    <p:cSldViewPr snapToGrid="0">
      <p:cViewPr varScale="1">
        <p:scale>
          <a:sx n="79" d="100"/>
          <a:sy n="79" d="100"/>
        </p:scale>
        <p:origin x="33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75A56CD-84B1-4C2E-AFFF-04A8F87CC9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207BAE9-5D10-421F-88A3-8AD18C59DA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498E11B-7C04-4AD4-ACB7-5D52ECF810B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EE71BF2-8610-4D1D-8E08-716B6EDFD2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D6863A7-DDB9-425C-A01E-3F0E2563E1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93DBB2-F4CE-4035-B016-60EF63C4793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D28BE61-52DA-4774-8AF6-BF1D80E4E0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F948F-AD2D-4DBD-8C90-EBE4132FED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E153E04-AFBC-4074-B95F-6035AC3A454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8DA12FD5-DABD-4F43-8227-69926CD7FF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97ADBFCB-CCE8-47E6-A17B-CFF3581E8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4629F5-61F9-4497-A133-EB54CA4A8E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5B7A20-2E19-454D-A9CC-27C615041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57995A3-CB7B-40B4-85F8-976B267890B4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001BE6-EDFE-43C3-B71D-5A7FF6FC9B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B6E4BA6-E4CF-428B-A9E2-2956206EC00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C1ADC6-1ACE-4FED-8B57-ECD8D2A99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EC8E20-0E62-4855-9D48-1A421680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FD1B0F4-76C3-452D-B05C-7B151026CFE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410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4A8900-C810-4C25-8490-6972721639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B5A3DC3-4131-4625-9CEF-4D242858A1C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EC65A2-A27B-402E-B210-8E75C3BB5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7EAB75-A9CC-47B4-B9DF-421C96EF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05B3D3A-24ED-414A-A3A3-9D157F08650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702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77F5E7-A122-4AAB-A06D-1090713F0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F7218ED-14F7-4BAD-9686-9E153A841CA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BFD958-4EB4-4268-A7EC-54F70ADD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52559E-5243-4FCB-B37C-7EFB1A1F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B544B82-2C6C-46D6-9164-211DE5DD95F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0732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6847E3-BC23-4DDC-B1B6-CF333CBF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729243B-82A9-4905-B558-ECE982B3B9A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C7B66D-3BCA-485A-8220-E0F28A16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5B1E00-D7EE-4EB6-9722-1C109331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1C3B2A-60A1-435B-A619-A0E7FA6BD40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3304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8D2711-DB5E-4D71-94DC-F7F3565BD8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0AF4E09-4D33-4D27-9368-83EAAE2EBE2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C5082A-A69B-43A0-987E-0C3C7F73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806838-A649-4D90-B774-F1016A44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97103CF-94F7-480D-9DCA-C212BE0F57F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5734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8ADD0A-AD8F-4FE3-8283-645FB2F24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5B61BE7-45F6-40A9-A946-562F4A7574D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4C55CC-3949-4184-8973-7BB71985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C4CB60-BED3-43AC-A1FF-9CF5678F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FE4131A-6B38-4871-802A-44454D745D6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5474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19CB42-9185-4075-9CAC-43CED59BF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61812F6-465C-4468-9C05-6CA97A7FB3E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219235-9CE5-4292-A87C-21A21A7D3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84F17D-026A-4832-8313-AC20C8504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001F31B-F20B-43B6-A759-5CB939E18A0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1141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4457015-72D0-4805-BAEC-7DCAA91E86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1E2E11-C09D-45CB-928E-F2D78B6D127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EA931A5-445A-4C96-8505-A4FAD647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3F878DE-98AF-419C-805B-FE015DBA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0DC77C3-0BF4-4D9E-8982-168692748AB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3751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73F4AD1-5634-494A-A8E1-81239336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F62EB0E-9660-4CC3-952C-9315FAF1C26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73AD8B6-A89D-46D0-BB24-19943611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6991BB4-4146-4A0A-AF19-1CD2A8458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B4F932D-67DB-41EC-B98C-F17DCF044BC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9756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BBB1BFA-AF08-40F9-9725-EDC37937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CC2AFA3-A847-4A3E-A5E4-F1F463752B2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269D670-85AC-4E43-A712-564505D8E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58CBE1F-B15B-41AE-BBBF-4DF1FE110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D630AB2-3780-452D-9170-AB714FCF275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2442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160E4B7-720D-4095-AB2C-21164CCB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22EFF5F-6085-4072-99EE-27751783515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B534EB-5D5C-4959-8932-5AD36E381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770F04-B0BE-4C7F-88F8-66A1704F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7E21AD2-A337-435D-A94A-1905388B03B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973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E99C97-8187-4617-85D4-9198EAA102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4777AF1-F947-47E2-ABCF-716817DFC3B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FB28C7-9113-4C7C-8567-6E96E613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FE8BC1-6D96-4716-8032-0B06B3BF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0906511-F75D-4E02-A569-489CE12C3B0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0014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5E520F-399F-4DCD-827C-8DA7E7E376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A0C6C78-4804-4819-9373-8AA8BD5A5CE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F9DAA9-017A-4BE1-8149-A4C33A10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7F1D43D-D90F-49E2-9256-2DCD0BF58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C0C637-77BE-43C6-8B80-46993EE0113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8513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89722E-910E-42B9-92FF-637B133D23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0027998-9C4E-4AC6-9575-84C25AB1A10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780F84-0D74-4E65-A055-DF175365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C44A01-03D5-4BB6-B904-5D335D2F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AC916BC-1C02-42A2-99D8-35483ADF4DD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47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6F45D0-163A-4D89-BD38-34E5250EE5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5D16626-3C50-4424-83F6-858510C69B5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139E40-4423-4E3D-BE65-27CE841FA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200DDD-7AE5-43B0-8C57-487E5100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9A41EEC-A83D-4890-8FBC-484FC277B91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1817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E5BFB4-D0A5-46EF-8F78-9FEC4BE0EE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FE4CED4-61AF-450A-AC8E-CD710D0CD01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9EEF9B-B095-4554-B291-8D32B2EA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604D25-54DC-4204-9064-C4AE9CF5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41882A9-D843-4C92-B94C-D75263F54D6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27769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ABD033-C597-41C6-97AF-74767652F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6AF7534-9D2E-468D-AA25-AB8D464A12D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AE3A68-2B5C-45CE-B41E-EE34D3AF0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5911E6-19FC-419F-9997-7C56552EC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C33F19B-AEF9-47CA-BAE9-58191624569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83796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A73563-2964-41FE-BE1D-DA7CD8D1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3FA57A4-946D-4B5F-A035-8DB1FA8F269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30F0C2-2186-45F6-9769-248461D6D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E89E9D-8F17-4B5A-A7E3-6F16F6A41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2DB78EB-E14E-4878-9C7D-FAA8B3B2C52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6194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D95484-BE37-4B7B-80B2-19BC30FA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7936B2D-03C5-4D0A-AC5E-BC870F932BC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33245A-66AB-4E1B-9B71-69C49F38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59FEF8-3BE7-4D5B-BCE1-2B2D07BFC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99955D3-32CD-4A85-87F0-1F58B96C5D3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9771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35D0770-597C-462D-9C84-A843C94693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A29E47-507B-40AB-B06B-ADA484A19A2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41DF5CB-A64B-4EA8-A477-51B2F30E4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9B1DA31-FF72-404D-AF5E-39A5945A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AF03C4-E3BF-49E8-B069-5A6D32EB8FD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6896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96DAC63-917E-4568-8482-BE7BD5E019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E51DCF3-B776-4FCC-BC33-D45C7F8D8E8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2804156-FEF0-40C4-BF0B-C89F58AC6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D1190B5-3DFD-4B43-AD71-E37CBED6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C7D9491-3B01-4653-8943-9C72E12E6C1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7825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6160655-FC40-4749-AE43-2846571D99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14E0F58-924D-474E-BA0A-737194BECBF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F420C0A-DAB0-42F3-9EFB-7F269D5B9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7BE6F9-CF72-4619-9392-A291CF2A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50D08ED-E17E-4163-92B4-64D4F2BD997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533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B399F3-FABF-4261-B8D2-EF8AF816D6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07FA16B-430E-4898-9652-4AAA3EE0F95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7559FF-B1FE-4C7A-8E92-7DFFC9D1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8ECF9B-CA19-4A56-B861-596ED4351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BA154CE-CB5A-4044-A06D-09B2176D85D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2065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1F914CF-3477-4951-A062-50EF8033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0C49102-928A-42E4-AEDF-3B288B3D533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D48B0A-7C1D-4F7E-AA9F-16BDB449F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3BB68A5-20FD-47F0-BEEA-490BAADA6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3793409-B76D-4AD8-B092-DBE78E84505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3219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6E028F-8E2A-496E-B421-912D153B94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31C01F1-164B-4D35-BE6E-D8289EECDCA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EF9C35-DB15-48DB-891B-DE077B11B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0CC732-1305-4CC5-9FA1-F0F15EEE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C66D653-6DC6-4DCD-9C17-70F4EB4ABF1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3719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EB912C-CA49-4E6B-BF23-4A9F90496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B41D1D0-7EF2-4DE7-8415-E8E1F0F84FC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9DE641-5868-41DC-BA4E-267FE07F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E84EC7-657C-491E-BF26-06BD3FE4F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29BF30-0DEF-40AE-B227-758339921D4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8520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53CA95-59E8-47A7-91F6-751C8476CB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C87E454-9399-4547-90E6-F1CAE89C417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83FD67-4DDA-4528-A507-048361210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3A8FE0-9CD2-4812-8FD6-AD18F11BC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BE27AF-B2D2-465B-BFE1-8C464CCC87D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42155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A40EC6-8406-4AB3-A156-FF3C2A8180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0B381F7-480B-412C-9D20-36FB22800AC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30E172-3FFD-4C59-8211-C54B6C94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324495-1F27-4F08-8737-DA532280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A71A7DF-FBB6-4BD6-B80D-65F363C2EB2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78062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22B8C5-45F3-4DC9-87C4-34355E61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6CA58CC-C5A1-4A47-8D7E-6CB878A5480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0A21A6-5BFB-40C6-B923-84CAA0B9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8FB071-BD3E-480B-924C-5248CBD0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E16A188-171D-41F8-9AF7-37894599505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9603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B1A388-63C2-4698-9067-0ACD309474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44435D7-E39E-46D3-AC26-360D4BCF1A4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7C34E0-B46C-48B3-8EC2-A656887E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F87263-C899-4A9D-99CE-C8CB99A0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976C01D-6504-4599-9E20-390D9639341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57166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64F08D-626C-4332-8C62-98C6B26EDE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E0980D2-A549-445F-905D-2EEFDFF90BD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611FFCC-82A1-4D82-84B8-91E8F5E67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54F69F-114A-454A-8E32-158FDEF07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0EA489A-83A2-4025-853F-725B007CBE1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85138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B493F7D-0C9B-46E3-98D7-EB79D5B0AE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ACD4535-9BBA-4063-81B8-9AD84CF413D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FC5D5A1-7CD2-4D05-802E-38569E429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C460B39-7712-4764-9177-2336D411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6B43E58-A15B-41FA-8234-50234EE0079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62066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45868D7-5C57-44E3-936E-F06BDE84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7EA804C-873A-47D1-A9E1-8F4E97E106C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DD77D99-77C6-49D0-B83C-6281116C5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C7171A4-77F6-4524-83F7-6C5B4EFD6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5A356E9-2242-4B62-A5E5-310135E26A9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340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81234BF-D6CB-4FF4-84C1-2D96B3B3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633C798-079B-4162-A443-C8A784F6693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F56B70E-5A30-4574-B458-91C6E0EF5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02D981-5252-4824-B698-974113C0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CF45A0-900A-4D68-89A2-9539E7A269F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51568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9BE708D-1058-4607-839C-1DF56AE9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ACB25DB-6D01-4908-B9DF-84454B158CA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D3CEAE1-6F51-4327-9210-C1D6EA04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80B0B1-0BDD-4D40-85E3-3A1D17D3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874D2A2-B1B9-4C39-9DAF-22BEE18DE3C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773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70C6F0-32E4-47C3-803E-AF6226FF41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92A0BC8-08D0-4119-B15A-BB336470207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4B771A-28B7-4B12-A14B-E7342D6A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8B8241-6CF0-4C4A-A31D-6B7A21E2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E7781A9-2326-4B7C-828D-DBBB5FFDE0D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23474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EEB3B7F-4FD7-4852-B081-9DC043CF81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A3A36A2-F301-45FB-8CFC-9AAF4628F57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B1CF460-5B07-4703-B9E6-26F86387E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4EEC70-D30E-4F3B-9FB5-46ECCC32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546539F-D48A-4942-AFE4-DCBAE12AD70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657072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F5FFF2-B46E-47B3-9A02-E5C8760C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9CACCB6-C70C-4A71-8B17-807D2EBAFC8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96EB48-DBF0-45A9-8EBD-C2DD71696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383EA5-7240-4A31-9435-98076A0CD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4D4462C-CAB8-4A7E-92CC-F3878EE506B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2740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654D24-E8E8-4DAC-86E7-6008987D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209C0B7-EE1E-4B09-AE58-045107CD948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9FB777-4A70-40A1-8061-7A99A10D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ECF9A6-D7B9-4CF6-9704-55E68A8EA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65B58FC-0C84-4AB7-8077-B83878E895D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0732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E2AF50-96A2-48B1-9B44-8BBD0E9B0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FB85B5A-1F06-410E-8DF9-7049CCE1ADB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E29F2C-4B7D-4FE5-80ED-8A3F5079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A891ED-C5C2-45BC-BCCC-EFE94A2A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7F1FC86-931F-4B72-BF40-08560BB7CB7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25585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EEE68B-DA1D-4DE1-91D2-C3C043B819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88CF0E9-2D4B-4280-B763-9CAB6F89B8C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268695-5753-4913-B19F-4EDC8EE88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8B13DD-7FF3-4032-8EC3-DCEEE53A8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DE20341-214D-4937-BFA1-F13BB6AFDE7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4093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524FE6-9730-4F0F-9238-6B593C25A5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E38A112-CE6B-4044-9BAB-D1DFDF9A2C6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11573D-606A-43C2-8C1C-3DE2C467A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D2E474-BF6B-4774-97AA-DD0544BF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4B369A9-71C7-4FBC-ABE3-1BBFFEA8983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46087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3A98098-D041-47FE-9B80-324A0476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2036681-8A57-47C3-AFD6-858B0EDDADE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214C84-F6C2-4694-8C4A-9D66B028E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BD547B-F4C6-4546-9FB9-FF8EAC5B0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8943F53-06D7-4F0F-A77A-F83B830E561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24498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25E01A4-CFAE-4AE3-BDB6-BB596CF66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4B957B8-16FB-4F9F-AC93-95F2801290A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52F68D6-EB08-493D-8D27-7AE7B3781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3EE1A1C-ABD1-457F-ADD5-1D7E2991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B2072A5-8756-4DE5-9202-6A6B0FB13A7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641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90CD495-89FC-4518-9364-F9270B30F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47222FE-354D-4389-922C-AFE1EBE3DC9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DFEFAF0-1153-443D-9A51-9A460A81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4FF25A3-FD4D-408F-ADBE-B81EC8E68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6D94A2-8C02-43DE-A5EE-89C2CBB80F0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37028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178DCEB-4A60-4044-B2C6-C87DD399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B0D18D6-0248-4247-AC10-DC815289586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440D879-A6C9-4616-99D3-3458B8C10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A8034FF-3564-4E00-8DF3-06C31A7E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C6995B8-9301-4C38-8FE7-53D69C4D8A1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15493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2F5F49F-2B32-4AF0-83DB-D15131382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FD46771-37F8-43A6-A675-34CD2317DF9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F5DDA86-0AF2-4A17-9DAB-2FA7C006B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0B20F7-1F03-4CF7-B730-868379B33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580B372-EDE4-4B14-A811-6C92F15C54B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02691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12DA848-A521-4D94-BA8C-8DD4ADC9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33199DB-6D2E-489E-BECC-DACDB29F55F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93C3ACC-7CA7-45C3-AF51-EA99E6FD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197CB1-C601-4835-A786-98245BE8A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229E372-C334-42A3-B0AA-D69856837E7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92744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D57223D-D060-4C46-A760-BEB3F13774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B6517AB-7F00-4D18-B189-73F5CE414DF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1792B8E-2A5A-4DFD-87E6-441111B5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F5DE2C4-8895-421C-AE3E-1F746A57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E891DDA-4736-4358-8335-30A259AB0F2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96931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FDE6F0-BC47-45F3-9E9F-1B19D501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B79CF84-B5A8-45C6-8A4D-D35F501DC50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14951C-A37E-47DD-911A-971D6DB3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23177D-5C60-484D-A17D-AE702F38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D2774A0-8DFB-4EA5-962D-A0C64E56367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602474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2C01AC-3076-4382-9E0D-F81790F2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7C188EA-55EC-4ABC-B335-492E21777A9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B84020-76DA-4D55-891A-4E0935D13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0DA0F9-F153-4DB9-AA70-92A5A0C2D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E7A3D7C-3262-4740-877E-31588CB8747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18486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924F24-7D47-4370-B2A9-71C88093F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53919B7-FF4C-40A6-A971-F296AA2F088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A64E02-3D09-411E-8F8F-BC75AA6D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0F4053-F2E1-4AAD-AE66-9BB55777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4A1EAEE-B15F-4EE4-88C8-F662C912AFE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88321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D24080-51A4-4590-916D-E1D1AA66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EF4EDC0-625C-4AA0-87DF-8EC1250FA12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82B398-7631-4B12-93DE-41C77B675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6CF744-BC37-4BE1-82D0-790A5535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CC9D122-FF2C-4C47-AF23-D98DB7D6EA2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49878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CC24E7-B3BD-41A0-9726-CED0EB8B8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639018B-7F21-4EBC-8A24-2A6D07CADB8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6D087-1AA4-4B48-BEA6-C7597AAE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CD2A3B-70DB-4216-B091-C678BC7B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373C3BA-7335-4546-8FB0-0FF97D487A1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51124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42A9678-AFBF-41F0-8197-0404684E4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D9BC89-4A0B-4622-9F25-CF48E90DE0E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0DFE0B-9F69-4A5F-BD8E-E2B04D39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120A69-F330-42B9-BF29-B7F9FBF4D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BDE4F68-36A5-4C2B-BE11-6B345791110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147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FEACFB8-95E2-4FF1-B463-914BAD80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C40028A-1B7E-482E-87D9-BD1EE160BC1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8C4077E-5266-45DD-B11B-3B339A30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CB96575-80AD-4307-A9ED-CDCE3ADD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8691D50-B89D-48EC-B840-B12F0CD7F58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155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957FE8B-7B69-44CB-889E-42DB2F84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6ADE5AF-58CC-49E5-BD5B-76669D44B14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E959E39-11B1-4A2D-AE81-6D0D4929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75D85B0-01E9-44E7-83E6-61635ADF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12C477A-5A61-4A12-95DD-9F504FB52DB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62245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EB859D1-5C3A-4E8F-A88C-6A301C68BB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E022C0B-F70E-44F1-BBDD-AFAE19708F8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28F13E1-FD7B-47CF-8502-2EC8A43D2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9371959-C9B8-41D6-8362-175E9D7E2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F755D-5AAE-40EF-9F7E-134B2E853A7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46039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0D79163-3927-4DC4-A062-486E6B9EE1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52F6150-E32E-4D39-9826-BF40E8DF15C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FE4E047-2CAE-4E1C-A28F-423BEDE5A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9BB936-D108-4B95-AAFA-5F5533F0A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8C0A4CD-0FDA-4B55-A424-C23C66B9A06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21813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60707E5-B733-4BDC-BA5D-26B369E7AD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6D5A7C1-2F48-4C01-B089-6023E67E8B0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977155D-6DB4-4C35-861C-86EA934D1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AC5B544-1BE8-4C76-B29A-0B403262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4791FAD-91D2-47E9-95F3-25E1A7F23D5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35749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FD21534-C405-4235-BCAD-1DC50CDF7E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72DD429-B4DF-44E4-A84A-9E8A451AAE9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58457C7-C4A7-48C0-9A45-C2773B9ED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94BC523-874C-438A-A42D-1D36A0811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3CFAF44-2269-46B0-811F-83A3B57E1BD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34914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54F532-BED6-491B-861F-30B144035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06D1B69-E4FF-482E-8A45-D701F717998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32748F-F26F-484B-BF74-C2F777948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D66028-C521-479A-815A-781F3E8C8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A943EC9-834E-470E-8A4E-EB0BEBBFCB7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30835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49A281-58B7-472A-9EAB-4550C5B50C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893FBB3-3AAB-4839-A12E-72FC78F3FCA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DF482D-1AE3-4815-B83B-CAECB30B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536384-7B75-4F39-B70B-9C09282E5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F2BB3D4-1BCA-4D8A-800B-1EB4CAC43AB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81390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48798E-534D-4BA6-803D-1867C2CEBF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FF843E2-333F-4182-80AB-B36936C6FEE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8E6529-BE96-4957-BB17-481E8C1F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B6C541-53D8-4859-8A9D-4ABAA84C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2921136-0F09-4D47-8DE2-975C23829BB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92822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4EB9C1-B571-4D82-AB64-EAA6B23FF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CCC5C86-ED1F-4BD7-A1ED-CA831123DDB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D4DC35-2BCA-4C64-8EC9-DDA8C9F4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877CEC-EB89-4A18-8A54-5630008A5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440D0D6-2F93-42A3-9F6E-C4235F6789B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29312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FD959B-937C-45DD-B04C-44CE3015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0036EF8-EF86-4161-84D0-CE25AAD280E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19EB83-9BA8-45A8-B2AB-AFEA6E94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5DAC04-7F2D-4C62-A817-7AF9248CE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AC5DFD-23D7-4CB5-A626-602A767986A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380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5787633-58D5-48CE-88C8-8123424EB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C4A0E7B-B165-4B4B-BEE7-D223FE611D1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0362897-9992-4A4F-A934-7302B6F10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2F739C-FDB7-409D-B5B9-EA95EA088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8BF969B-4DF6-482B-9EB5-23D42FB93F8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63980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1B39EF-56B9-4948-8FBC-B5C45D82A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3ED4595-5A0F-46A4-80CE-FDBAE00AC34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B4C816-5631-4115-BD81-F3CF5390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03F93B0-162B-4FBA-BE4A-8870A16B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FF11531-1CA7-4D12-998A-87D18BA5485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2727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5F54BD7-F3F4-4E2D-8048-6D9B6081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2EDA068-E938-4515-BEA2-1DA9C4C5EB1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5E9E2D3-344A-4781-B53A-377C40B6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4DE5F6-8D76-47E4-8F91-A36527398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95B8260-79E4-4586-98A8-E60A2365841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68649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9605FE3-85B1-45F3-9E36-6C523F1AC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B1037ED-1386-48F3-A004-6491BE01A11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524DE87-2F92-45DC-8AF5-7592FB241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1393A2-273A-4986-BA97-B1FA4B65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C35FEC9-C653-47A7-AF4C-C9798B205C0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00930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56CB38F-8934-4DED-94D9-7977741E93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6700080-9453-4AB9-A044-6BF037A95E4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157D4DE-65F0-44B8-9BFC-9E0538D2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43FE25-F778-41B1-874D-6379B743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E4409D0-F1D2-4067-B0A3-6FE2420125C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15882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36F6A0A-6818-45C8-9DE5-0CFEAD5D2C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27586CD-4C42-4AB5-BCAB-81C4962FE48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7864F7-8103-41C2-B6B4-56938FA14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F2C68E5-BCC0-415F-AF89-A7906FAC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9536815-4200-4525-92D1-2318539D627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04201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2B6029-0F19-4577-8FBE-AEE00872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9AA5284-3F3A-4D66-A7E8-5D2FEBDDD51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E22BFD-1FE2-4084-97D1-B4B8D38A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2FE06C6-CF94-4D3C-B492-B9EECD7C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71C9EBD-8D05-4853-A5DE-202B6EC702F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333067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583727-3DB9-4F52-8724-819FD4FA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343D4B8-BAC7-4464-A33B-2CB47E85A0F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35337B-DC39-4071-90B6-1B4A9D10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4A80D1-4A04-4EBE-9BF0-DDE29DBB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913C6FA-2276-4D44-BA05-9645C109F3E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965133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B08FD8-15B5-410E-95C6-AED3F7C60D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896C79E-54D0-4237-AE8B-1C9D52371BF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CB960E-67AA-4346-A77D-D439CFD18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3F18F6-609C-42A2-B92E-79B52FFA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1EE4C52-31B7-41A5-AC8B-DAA292174E4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37359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64C85D-B8B8-4BFA-B3AA-B4E3B604E6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723E8CC-3097-49D3-AC2B-2020F66AB3A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EBAD4B-211B-41AB-9B85-05A88594E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BD54F3-D1C5-4055-AC25-4B01F092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6998B4F-E447-4D92-A973-5B7C3CCC5AF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38439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0A769C-4165-423A-9E55-2CB66D2AF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FDB077D-F19B-4960-9EFE-6B651CF1507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F45C46-8F7C-4ADD-A8D4-32A22A578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07B805-5283-493D-8496-D7EFE8EAD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4B22C8A-ADFD-4A64-9FEE-15CACD17E6F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251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B7A0A2-F332-4A1B-B69A-A9E9FA4B1C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AE9C2CC-5651-49B7-B842-330DF95D644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26FFC78-F6D6-46B3-83C2-6154532E7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CFB83B7-0B0B-41F8-98A5-620B57307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9C64F3D-BEF3-4864-B321-BB1E6CA7C01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11167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460B5C-D98A-4863-985B-2B18A6487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708EEC0-5D68-407F-837F-879803233A9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FE03D3-3222-4247-980D-A711DB5A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072976-A6CF-4AC8-9A5C-5C23C5C1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0D8146C-61B0-489C-A5E1-BB81293FD2A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68299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D8EB6E2-4DF8-45E3-9004-D452D99A4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2285DD0-C688-44F1-88DF-7F975E22BDF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445AF5-39B7-41BA-B941-EE1BA821F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41B9477-5516-4DFB-A2CC-674869E4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BF607A4-13D1-430A-A385-20CCB9EDA81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2023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E47FE12-1340-48E9-A939-343D6079CD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12EFF18-79C6-47EB-B690-592DF2794D2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E08837E-E68A-4FCF-898A-88952A679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5BD4B27-72A7-4FEC-95C3-E61E0A58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6159C00-1665-455E-92FF-062D0907C29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6717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16B63F6-4166-4D40-A607-1FD59D74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06850AB-F766-4EA9-A746-BFA45628797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C4F418A-B7C5-4952-B84E-229314BE5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E41D136-9BFC-4A40-B942-4B330D6D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C9D34C8-F025-45DF-AE27-754D6E3C023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97418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421A7D4-5AF0-4EDB-AB95-981482A8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3E3666E-6019-4EBC-AED1-894F418A309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4B4CA1F-2C5A-493E-B8BB-7B3145A9B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9291CD-B133-456E-841B-227B95A2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99C4F9C-FE38-4091-85AB-A72FBD5EDED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14449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BC1260B-CBF4-42E1-9065-08A019D96F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B3243F2-073A-474F-AF5E-7EE97D76E23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AD23B64-C71E-4256-82B7-9235FC3B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3CBBDB-7122-46D3-9F1B-81D6AD5F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E7B1367-926C-403B-B21C-62E84A62609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08127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862908-27A2-46CB-A80B-47E6F99B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852E3F4-B25D-4A00-AA6C-3F3CFF2DD62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05094C7-100A-4290-8F0A-1B60F55C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0979A2D-6041-410D-9877-B8DB7FC0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B0A6958-B756-4C02-9F7C-92F7ECEF761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49599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EEB308-3274-4702-B9E0-9FDCD731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D95EFC3-A735-431D-B194-4DD93ADA7E5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85AE5C-AF4F-4243-83DF-9064AF2BB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9CB66E-97A9-46EC-ACA5-F60C8AFBB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8F01AB6-C023-434C-9C3E-12C8E5AC72D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9589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60EBC7-AED9-4032-8C22-18D65CB71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1A77D84-0C44-48E0-9FEB-30032A40255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6B3EE4-E7B6-4299-BD5F-6FFD0C0B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08C3CF-A99C-42C7-895C-5FCB91444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B1F7314-FC7B-40B5-B921-00744ED5537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6727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FEBB0C7-5C8A-47E3-B6C5-12299CEB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CE513D2-045C-498F-BA57-A0B9DD38A21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2A46C1-AFD4-487D-9A17-C58DCA211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434EA6-DC08-4E58-A357-849E68CD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4C12824-30DF-42A9-9EED-6D366332B46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635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6">
            <a:extLst>
              <a:ext uri="{FF2B5EF4-FFF2-40B4-BE49-F238E27FC236}">
                <a16:creationId xmlns:a16="http://schemas.microsoft.com/office/drawing/2014/main" id="{A1DE8776-FA27-4418-A72E-CC149BDDD85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42" r:id="rId1"/>
    <p:sldLayoutId id="2147489543" r:id="rId2"/>
    <p:sldLayoutId id="2147489544" r:id="rId3"/>
    <p:sldLayoutId id="2147489545" r:id="rId4"/>
    <p:sldLayoutId id="2147489546" r:id="rId5"/>
    <p:sldLayoutId id="2147489547" r:id="rId6"/>
    <p:sldLayoutId id="2147489548" r:id="rId7"/>
    <p:sldLayoutId id="2147489549" r:id="rId8"/>
    <p:sldLayoutId id="2147489550" r:id="rId9"/>
    <p:sldLayoutId id="2147489551" r:id="rId10"/>
    <p:sldLayoutId id="214748955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6">
            <a:extLst>
              <a:ext uri="{FF2B5EF4-FFF2-40B4-BE49-F238E27FC236}">
                <a16:creationId xmlns:a16="http://schemas.microsoft.com/office/drawing/2014/main" id="{4B0A2AE6-9768-4BD7-ADE3-4D39155F21A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53" r:id="rId1"/>
    <p:sldLayoutId id="2147489554" r:id="rId2"/>
    <p:sldLayoutId id="2147489555" r:id="rId3"/>
    <p:sldLayoutId id="2147489556" r:id="rId4"/>
    <p:sldLayoutId id="2147489557" r:id="rId5"/>
    <p:sldLayoutId id="2147489558" r:id="rId6"/>
    <p:sldLayoutId id="2147489559" r:id="rId7"/>
    <p:sldLayoutId id="2147489560" r:id="rId8"/>
    <p:sldLayoutId id="2147489561" r:id="rId9"/>
    <p:sldLayoutId id="2147489562" r:id="rId10"/>
    <p:sldLayoutId id="214748956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図 6">
            <a:extLst>
              <a:ext uri="{FF2B5EF4-FFF2-40B4-BE49-F238E27FC236}">
                <a16:creationId xmlns:a16="http://schemas.microsoft.com/office/drawing/2014/main" id="{092BADD4-8445-4412-B815-06C5EE66900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64" r:id="rId1"/>
    <p:sldLayoutId id="2147489565" r:id="rId2"/>
    <p:sldLayoutId id="2147489566" r:id="rId3"/>
    <p:sldLayoutId id="2147489567" r:id="rId4"/>
    <p:sldLayoutId id="2147489568" r:id="rId5"/>
    <p:sldLayoutId id="2147489569" r:id="rId6"/>
    <p:sldLayoutId id="2147489570" r:id="rId7"/>
    <p:sldLayoutId id="2147489571" r:id="rId8"/>
    <p:sldLayoutId id="2147489572" r:id="rId9"/>
    <p:sldLayoutId id="2147489573" r:id="rId10"/>
    <p:sldLayoutId id="214748957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6">
            <a:extLst>
              <a:ext uri="{FF2B5EF4-FFF2-40B4-BE49-F238E27FC236}">
                <a16:creationId xmlns:a16="http://schemas.microsoft.com/office/drawing/2014/main" id="{1528588A-A991-4ACC-B1FC-FC0DF5D42C5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75" r:id="rId1"/>
    <p:sldLayoutId id="2147489576" r:id="rId2"/>
    <p:sldLayoutId id="2147489577" r:id="rId3"/>
    <p:sldLayoutId id="2147489578" r:id="rId4"/>
    <p:sldLayoutId id="2147489579" r:id="rId5"/>
    <p:sldLayoutId id="2147489580" r:id="rId6"/>
    <p:sldLayoutId id="2147489581" r:id="rId7"/>
    <p:sldLayoutId id="2147489582" r:id="rId8"/>
    <p:sldLayoutId id="2147489583" r:id="rId9"/>
    <p:sldLayoutId id="2147489584" r:id="rId10"/>
    <p:sldLayoutId id="214748958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6">
            <a:extLst>
              <a:ext uri="{FF2B5EF4-FFF2-40B4-BE49-F238E27FC236}">
                <a16:creationId xmlns:a16="http://schemas.microsoft.com/office/drawing/2014/main" id="{9279A886-CF3D-4928-8924-5421F02B84E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86" r:id="rId1"/>
    <p:sldLayoutId id="2147489587" r:id="rId2"/>
    <p:sldLayoutId id="2147489588" r:id="rId3"/>
    <p:sldLayoutId id="2147489589" r:id="rId4"/>
    <p:sldLayoutId id="2147489590" r:id="rId5"/>
    <p:sldLayoutId id="2147489591" r:id="rId6"/>
    <p:sldLayoutId id="2147489592" r:id="rId7"/>
    <p:sldLayoutId id="2147489593" r:id="rId8"/>
    <p:sldLayoutId id="2147489594" r:id="rId9"/>
    <p:sldLayoutId id="2147489595" r:id="rId10"/>
    <p:sldLayoutId id="214748959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6">
            <a:extLst>
              <a:ext uri="{FF2B5EF4-FFF2-40B4-BE49-F238E27FC236}">
                <a16:creationId xmlns:a16="http://schemas.microsoft.com/office/drawing/2014/main" id="{EC03FC0B-D670-4541-A3BF-9B2CB330A1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97" r:id="rId1"/>
    <p:sldLayoutId id="2147489598" r:id="rId2"/>
    <p:sldLayoutId id="2147489599" r:id="rId3"/>
    <p:sldLayoutId id="2147489600" r:id="rId4"/>
    <p:sldLayoutId id="2147489601" r:id="rId5"/>
    <p:sldLayoutId id="2147489602" r:id="rId6"/>
    <p:sldLayoutId id="2147489603" r:id="rId7"/>
    <p:sldLayoutId id="2147489604" r:id="rId8"/>
    <p:sldLayoutId id="2147489605" r:id="rId9"/>
    <p:sldLayoutId id="2147489606" r:id="rId10"/>
    <p:sldLayoutId id="21474896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6">
            <a:extLst>
              <a:ext uri="{FF2B5EF4-FFF2-40B4-BE49-F238E27FC236}">
                <a16:creationId xmlns:a16="http://schemas.microsoft.com/office/drawing/2014/main" id="{A3F961DE-DA66-4DB5-94F8-BFAA67721B5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08" r:id="rId1"/>
    <p:sldLayoutId id="2147489609" r:id="rId2"/>
    <p:sldLayoutId id="2147489610" r:id="rId3"/>
    <p:sldLayoutId id="2147489611" r:id="rId4"/>
    <p:sldLayoutId id="2147489612" r:id="rId5"/>
    <p:sldLayoutId id="2147489613" r:id="rId6"/>
    <p:sldLayoutId id="2147489614" r:id="rId7"/>
    <p:sldLayoutId id="2147489615" r:id="rId8"/>
    <p:sldLayoutId id="2147489616" r:id="rId9"/>
    <p:sldLayoutId id="2147489617" r:id="rId10"/>
    <p:sldLayoutId id="214748961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6">
            <a:extLst>
              <a:ext uri="{FF2B5EF4-FFF2-40B4-BE49-F238E27FC236}">
                <a16:creationId xmlns:a16="http://schemas.microsoft.com/office/drawing/2014/main" id="{54BF21A6-6A43-4648-A6E8-2009277DD87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19" r:id="rId1"/>
    <p:sldLayoutId id="2147489620" r:id="rId2"/>
    <p:sldLayoutId id="2147489621" r:id="rId3"/>
    <p:sldLayoutId id="2147489622" r:id="rId4"/>
    <p:sldLayoutId id="2147489623" r:id="rId5"/>
    <p:sldLayoutId id="2147489624" r:id="rId6"/>
    <p:sldLayoutId id="2147489625" r:id="rId7"/>
    <p:sldLayoutId id="2147489626" r:id="rId8"/>
    <p:sldLayoutId id="2147489627" r:id="rId9"/>
    <p:sldLayoutId id="2147489628" r:id="rId10"/>
    <p:sldLayoutId id="214748962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AD4D736-46FA-47EC-AB2D-DD99068378D4}"/>
              </a:ext>
            </a:extLst>
          </p:cNvPr>
          <p:cNvSpPr txBox="1"/>
          <p:nvPr/>
        </p:nvSpPr>
        <p:spPr>
          <a:xfrm>
            <a:off x="1631950" y="1336675"/>
            <a:ext cx="76739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+mn-ea"/>
                <a:ea typeface="+mn-ea"/>
              </a:rPr>
              <a:t>クレジットカードの使い方（インターネット編）</a:t>
            </a:r>
          </a:p>
        </p:txBody>
      </p:sp>
      <p:pic>
        <p:nvPicPr>
          <p:cNvPr id="101379" name="図 3">
            <a:extLst>
              <a:ext uri="{FF2B5EF4-FFF2-40B4-BE49-F238E27FC236}">
                <a16:creationId xmlns:a16="http://schemas.microsoft.com/office/drawing/2014/main" id="{92D33881-9F6C-41D9-8C9E-E2B8C3D4C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" t="29054" r="6808" b="62325"/>
          <a:stretch>
            <a:fillRect/>
          </a:stretch>
        </p:blipFill>
        <p:spPr bwMode="auto">
          <a:xfrm>
            <a:off x="777875" y="2376488"/>
            <a:ext cx="91852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テキスト ボックス 21">
            <a:extLst>
              <a:ext uri="{FF2B5EF4-FFF2-40B4-BE49-F238E27FC236}">
                <a16:creationId xmlns:a16="http://schemas.microsoft.com/office/drawing/2014/main" id="{2433520F-0CF0-41F8-9029-EE1FC7031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75" y="3024188"/>
            <a:ext cx="2193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/>
              <a:t>利用サイトの</a:t>
            </a:r>
            <a:endParaRPr lang="en-US" altLang="ja-JP" sz="2000"/>
          </a:p>
          <a:p>
            <a:pPr eaLnBrk="1" hangingPunct="1"/>
            <a:r>
              <a:rPr lang="ja-JP" altLang="en-US" sz="2000"/>
              <a:t>セキュリティを確認</a:t>
            </a:r>
            <a:endParaRPr lang="ja-JP" altLang="en-US" sz="1600"/>
          </a:p>
        </p:txBody>
      </p:sp>
      <p:sp>
        <p:nvSpPr>
          <p:cNvPr id="101381" name="テキスト ボックス 21">
            <a:extLst>
              <a:ext uri="{FF2B5EF4-FFF2-40B4-BE49-F238E27FC236}">
                <a16:creationId xmlns:a16="http://schemas.microsoft.com/office/drawing/2014/main" id="{1E4D38C5-AD5A-465E-827B-7F8990F76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3024188"/>
            <a:ext cx="2033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/>
              <a:t>注文内容などの</a:t>
            </a:r>
            <a:endParaRPr lang="en-US" altLang="ja-JP" sz="2000"/>
          </a:p>
          <a:p>
            <a:pPr eaLnBrk="1" hangingPunct="1"/>
            <a:r>
              <a:rPr lang="ja-JP" altLang="en-US" sz="2000"/>
              <a:t>情報を確認</a:t>
            </a:r>
            <a:endParaRPr lang="ja-JP" altLang="en-US" sz="1600"/>
          </a:p>
        </p:txBody>
      </p:sp>
      <p:sp>
        <p:nvSpPr>
          <p:cNvPr id="101382" name="テキスト ボックス 21">
            <a:extLst>
              <a:ext uri="{FF2B5EF4-FFF2-40B4-BE49-F238E27FC236}">
                <a16:creationId xmlns:a16="http://schemas.microsoft.com/office/drawing/2014/main" id="{A5516A20-F902-49C3-9DCD-1E2A6FDC7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3024188"/>
            <a:ext cx="2290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/>
              <a:t>カード番号などの</a:t>
            </a:r>
            <a:endParaRPr lang="en-US" altLang="ja-JP" sz="2000"/>
          </a:p>
          <a:p>
            <a:pPr eaLnBrk="1" hangingPunct="1"/>
            <a:r>
              <a:rPr lang="ja-JP" altLang="en-US" sz="2000"/>
              <a:t>情報を入力</a:t>
            </a:r>
            <a:endParaRPr lang="ja-JP" altLang="en-US" sz="1600"/>
          </a:p>
        </p:txBody>
      </p:sp>
      <p:sp>
        <p:nvSpPr>
          <p:cNvPr id="101383" name="テキスト ボックス 21">
            <a:extLst>
              <a:ext uri="{FF2B5EF4-FFF2-40B4-BE49-F238E27FC236}">
                <a16:creationId xmlns:a16="http://schemas.microsoft.com/office/drawing/2014/main" id="{028F6743-98C2-40EB-8E48-587D6D9DD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1325" y="3024188"/>
            <a:ext cx="2290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/>
              <a:t>契約先の</a:t>
            </a:r>
            <a:r>
              <a:rPr lang="en-US" altLang="ja-JP" sz="2000"/>
              <a:t>URL</a:t>
            </a:r>
            <a:r>
              <a:rPr lang="ja-JP" altLang="en-US" sz="2000"/>
              <a:t>などを</a:t>
            </a:r>
            <a:endParaRPr lang="en-US" altLang="ja-JP" sz="2000"/>
          </a:p>
          <a:p>
            <a:pPr eaLnBrk="1" hangingPunct="1"/>
            <a:r>
              <a:rPr lang="ja-JP" altLang="en-US" sz="2000"/>
              <a:t>控えておく</a:t>
            </a:r>
            <a:endParaRPr lang="ja-JP" altLang="en-US" sz="1600"/>
          </a:p>
        </p:txBody>
      </p:sp>
      <p:sp>
        <p:nvSpPr>
          <p:cNvPr id="101384" name="テキスト ボックス 8">
            <a:extLst>
              <a:ext uri="{FF2B5EF4-FFF2-40B4-BE49-F238E27FC236}">
                <a16:creationId xmlns:a16="http://schemas.microsoft.com/office/drawing/2014/main" id="{104B5D6D-9F79-47E6-B23D-27A6AF676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198563"/>
            <a:ext cx="1152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資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22</a:t>
            </a:r>
            <a:b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B</a:t>
            </a:r>
          </a:p>
        </p:txBody>
      </p:sp>
      <p:pic>
        <p:nvPicPr>
          <p:cNvPr id="101385" name="図 2">
            <a:extLst>
              <a:ext uri="{FF2B5EF4-FFF2-40B4-BE49-F238E27FC236}">
                <a16:creationId xmlns:a16="http://schemas.microsoft.com/office/drawing/2014/main" id="{5D8D95E1-24BC-4D26-90C9-BA809D1E0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" t="49773" r="3664" b="17551"/>
          <a:stretch>
            <a:fillRect/>
          </a:stretch>
        </p:blipFill>
        <p:spPr bwMode="auto">
          <a:xfrm>
            <a:off x="766763" y="3762375"/>
            <a:ext cx="9532937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2章_買い物と支払い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0156A623-2B12-4063-8F3D-87B9CE1CF0A3}"/>
</file>

<file path=customXml/itemProps2.xml><?xml version="1.0" encoding="utf-8"?>
<ds:datastoreItem xmlns:ds="http://schemas.openxmlformats.org/officeDocument/2006/customXml" ds:itemID="{30E150D9-B8CF-42E1-BBF1-51E4AB67D35F}"/>
</file>

<file path=customXml/itemProps3.xml><?xml version="1.0" encoding="utf-8"?>
<ds:datastoreItem xmlns:ds="http://schemas.openxmlformats.org/officeDocument/2006/customXml" ds:itemID="{781FB3D3-7490-42B6-85B3-58364AC3A517}"/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37</Words>
  <Application>Microsoft Office PowerPoint</Application>
  <PresentationFormat>ユーザー設定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8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ＭＳ Ｐゴシック</vt:lpstr>
      <vt:lpstr>Arial</vt:lpstr>
      <vt:lpstr>Calibri</vt:lpstr>
      <vt:lpstr>Calibri Light</vt:lpstr>
      <vt:lpstr>第2章_買い物と支払い</vt:lpstr>
      <vt:lpstr>第3章_お金を借りる</vt:lpstr>
      <vt:lpstr>第5章_多重債務と消費者被害</vt:lpstr>
      <vt:lpstr>資料集_特別編</vt:lpstr>
      <vt:lpstr>1_第3章_お金を借りる</vt:lpstr>
      <vt:lpstr>2_第3章_お金を借りる</vt:lpstr>
      <vt:lpstr>1_第5章_多重債務と消費者被害</vt:lpstr>
      <vt:lpstr>1_資料集_特別編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QB0003</dc:creator>
  <cp:lastModifiedBy>田中 優希</cp:lastModifiedBy>
  <cp:revision>99</cp:revision>
  <cp:lastPrinted>2016-03-12T10:43:24Z</cp:lastPrinted>
  <dcterms:created xsi:type="dcterms:W3CDTF">2015-11-26T08:00:25Z</dcterms:created>
  <dcterms:modified xsi:type="dcterms:W3CDTF">2024-06-19T06:22:23Z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