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4258" r:id="rId5"/>
    <p:sldMasterId id="2147484270" r:id="rId6"/>
    <p:sldMasterId id="2147484282" r:id="rId7"/>
    <p:sldMasterId id="2147484294" r:id="rId8"/>
  </p:sldMasterIdLst>
  <p:notesMasterIdLst>
    <p:notesMasterId r:id="rId10"/>
  </p:notesMasterIdLst>
  <p:handoutMasterIdLst>
    <p:handoutMasterId r:id="rId11"/>
  </p:handoutMasterIdLst>
  <p:sldIdLst>
    <p:sldId id="275" r:id="rId9"/>
  </p:sldIdLst>
  <p:sldSz cx="10691813" cy="7559675"/>
  <p:notesSz cx="6807200" cy="9939338"/>
  <p:defaultTextStyle>
    <a:defPPr>
      <a:defRPr lang="ja-JP"/>
    </a:defPPr>
    <a:lvl1pPr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96888" indent="-39688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95363" indent="-80963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492250" indent="-120650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990725" indent="-161925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2">
          <p15:clr>
            <a:srgbClr val="A4A3A4"/>
          </p15:clr>
        </p15:guide>
        <p15:guide id="2" orient="horz" pos="4195">
          <p15:clr>
            <a:srgbClr val="A4A3A4"/>
          </p15:clr>
        </p15:guide>
        <p15:guide id="3" pos="3368">
          <p15:clr>
            <a:srgbClr val="A4A3A4"/>
          </p15:clr>
        </p15:guide>
        <p15:guide id="4" pos="374">
          <p15:clr>
            <a:srgbClr val="A4A3A4"/>
          </p15:clr>
        </p15:guide>
        <p15:guide id="5" pos="55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94614" autoAdjust="0"/>
  </p:normalViewPr>
  <p:slideViewPr>
    <p:cSldViewPr snapToGrid="0">
      <p:cViewPr varScale="1">
        <p:scale>
          <a:sx n="66" d="100"/>
          <a:sy n="66" d="100"/>
        </p:scale>
        <p:origin x="882" y="60"/>
      </p:cViewPr>
      <p:guideLst>
        <p:guide orient="horz" pos="1292"/>
        <p:guide orient="horz" pos="4195"/>
        <p:guide pos="3368"/>
        <p:guide pos="374"/>
        <p:guide pos="55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446"/>
    </p:cViewPr>
  </p:sorterViewPr>
  <p:notesViewPr>
    <p:cSldViewPr snapToGrid="0">
      <p:cViewPr varScale="1">
        <p:scale>
          <a:sx n="79" d="100"/>
          <a:sy n="79" d="100"/>
        </p:scale>
        <p:origin x="331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40E4494-B078-42DD-AD4B-C9A8BB16FB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D38C84E-311D-4EEA-9B2E-CEFDB18AF4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A9AAE7B-83B6-4720-837A-CC79C5657D4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CB1057C-A72E-4C2B-9B82-A57A90D0E4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9695995-699F-4C01-9F74-2F91AA9082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AD9504-8BFE-44A5-A3DD-74B3E60C543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16DDBC58-C31D-4985-B94B-2D88F8F7C2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72D5519-569B-48DD-B59A-7B73AD22835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10C1316-BCCD-4AA1-9F37-31AA47F5C58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86B5DD91-786B-46EF-9B8F-66A7B17A48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6125"/>
            <a:ext cx="52673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412B3085-D7FA-4F38-A93D-4186683E7A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7B910EA-2016-4336-B172-8A7860ED8DE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8083012-BD9E-4625-8FFA-636768DAC9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78FED00-4891-482E-9087-ACC74266FBF9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68B31E-7778-4845-906E-AEC227881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C6D8518-3180-432B-B862-1B50AB92D18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8E2DEAE-A878-4053-9501-A73E6A99C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F2209D-264D-4870-A851-69C0C977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1C15E8B-9B77-4491-B79B-A46C3998099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21095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BB719F5-3F29-40D1-AD4C-EAE22C0C17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BE0F14E-951C-491A-B252-5B30B9433A4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4E766E-13F9-431C-9FA9-6124E91EB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61FDBE-8249-4EFD-A911-7C2BBA8FB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6CA06A3-6FED-453D-973C-73C215FF042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0329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2CBE076-534A-4234-B251-B2B3E548C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7131148-748B-4CD6-8449-A50AEEB068B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694B060-26B8-4BBF-8FE4-0A2936483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93E122-6DDD-43F2-AD45-5AB360F5F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CF2C823-CF59-429C-80B7-363EBF533C4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62910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E0C5204-ADF9-41BE-949C-F1D2B1B99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D4627A4-720D-432F-BAF0-A0E8CA90F95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C1F877-1A82-4148-8EED-686FF75FF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D34108-5E00-4996-9F9B-23CA74D6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70020CD-E022-44BD-B87D-69E6B888423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95279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C122E2C-7914-45F7-8DA1-62F1764EF2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1A3209E-3759-4807-ACB1-DB430296F0D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5420B8-C67F-40A5-9DD2-781D1AAFF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D3D7BA-D6C0-4C5A-BA13-F402925A1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FE609DD-05DA-42D0-B6CB-85A16140593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05994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850A19D-7002-4A19-B967-80593117B9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B618867-7B97-48C4-9599-B1BBD03461C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3E51A32-FCFD-42D1-8D56-56B646911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8B6B1E-BD2D-48F8-BE5E-0A7076C32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24682D1-9656-438D-AFF4-987E00E809E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51158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5CF7A8B-6CA2-439E-8F69-E6102FF888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1AA0EB3-7183-4B03-98BD-3B8FE8F2213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690C543-370F-4D21-8083-3D4811BBD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82664F3-ABCA-474B-9FC8-A9089B825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F5ACC98-EE20-4A6C-8380-772F4741032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38806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7CE97A8-5FBA-4182-9482-45177F3B4F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5B9907A-FC87-4CE2-B2A8-13F873955A6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93C0BD3-7068-41CF-A6FA-B8318FB9F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AF2557C-F422-48E2-A5F4-10F5E19CB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55A6F14-3DB0-4D88-BD27-049D31F2207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7748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D641CB6-3E2C-44E8-AE51-6E9456ACD3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B2E0BD5-B2BE-4384-BA5F-20E96545DAF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D23DF14-BB70-4CBE-B04D-D8AB36195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B238856-7BCC-4C43-8579-F35972EFC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FC98232-C94C-4009-ACA1-ACE223CB917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30331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592BADB-4F51-4755-8719-3824A4401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10B8F90-A7AF-444B-AA2C-5AC34B0FA3C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1521613-40E8-4984-B76C-4A866776C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160935-362C-4D04-BF27-E27505FAB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47C44B2-1835-4EF5-B99C-29A15C926EB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62344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97F50A-82CB-4526-88AD-2D8B0AA5BE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ADB035F-D1C4-4A81-BA9C-624185F1007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ABA2C4F-439A-45A6-925A-3EE755F6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6E84646-CA0D-4924-BA70-A9C4CF843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D1CCD65-1093-4986-B93D-DA2E126CEEE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3823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DE2BF8-BCFD-4072-8605-840878DBD0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C5F77AF-6557-4A9A-9816-CE5FDC61765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DB5BEA-158D-4D69-A8EB-792E2CB1C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DB89C0-22F7-47AD-BD30-4398C19C7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1C3EA71-7EAA-40B1-85E8-3BCBFE246A0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98964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9F981F3-F461-430A-BD13-3C33B2A75B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6F9E1A4-CBEA-4215-9A74-7561A825946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3BDE545-8165-4584-9DD7-6700EBEEF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B3BF883-3FC3-4E13-9C6B-4BBC4C6B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5884691-E25A-48FD-90A7-E55437FF0F1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66344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F768A2-7BE4-4A2D-B8C4-41119E24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4389D7C-EE13-4F05-AC89-6899F12605F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B59CA06-84A6-405F-B776-5197FDCB7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9E20F6-3720-4DF8-A246-EA61CA2F6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B393945-F33B-4A5C-9A67-49938A23500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52859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C4A32BB-9209-4297-A825-9548A05774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AA7B786-7D08-46B5-BA4E-9ED671AF64D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96A60EB-9022-4848-8DF9-12EB09FF2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01B7B6-57D5-4FC1-B35F-59570FC4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F239144-67AE-4203-B390-BB776A7D233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02905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1B6FEE0-BE10-4D9F-9233-0A283D39B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1EB6D4A-38B6-42DB-B2DE-1D3AC426033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189C01F-9209-40A6-BB9D-F6BE18085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168808-C9E4-468D-933E-FD2602262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0E7E508-0479-43A6-9493-0F849EA799B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383807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BAF598-C51E-41A2-A364-463CF99624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D9F1C03-F700-4EBB-A166-D6A67D85F67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473CF56-EF7E-470D-8817-BB3D815BD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2B76D1-0846-44A7-B709-E7EDC6598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C7055D1-13A6-449A-98B1-D9611B7A719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0773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5E9804E-914F-4F3A-8C4D-98A075B92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98437E8-3C49-4FFB-8EFD-3EC7B9BDD06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AFF68CE-7209-4565-A977-B97854993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6A3CE4-F058-40BC-AB6E-222638197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74542EC-4012-412E-B7FA-1D3A86E2F3D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79065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6EE53F2-F2D8-4F36-9F35-F93CD700AE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E7182D7-0F43-45EA-83DC-566F10B1B45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7BD2AF9-F368-43FF-A355-9F8302798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67FA882-4391-4185-A0BC-136385505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5677B27-CF71-4A22-80F9-E30AD26B70B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45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DB72E50-F6EF-41D7-8AD2-C1C8FB523F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5D01931-7B1D-4B6B-A081-B3F501CA13E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D74540A-8EE1-4EBE-B010-A9A7A236D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21BCF60-E935-4ED1-AFDE-955DCBADF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39BA1E2-7103-4ECE-8A5F-E2AF0AF462E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728457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C1DA38D-00DC-4A57-AFD3-51021F8E29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207252D-69BF-4036-B164-170DC17C908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323646B-001E-452A-9EE5-AD2980E94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350C5BE-E90A-4EFD-A8D0-9CAB8273F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FAE0BB3-27B0-415D-8303-D886272FA99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403303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1E41BCE-143C-4223-8CFD-A45CA1C742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8E76FCB-29F8-469B-BFB8-DD707072492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9E93C88-FD93-43B7-9226-E5B553EA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215E9E-049D-4F3A-8BAF-005FBCE8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42F6031-6E23-4B5F-8960-CE51B770DF4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858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DAF760-2AB4-4C68-9530-C73FFCE89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7DF3EF4-A239-4744-8D24-0564CE329D5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9FBF567-A6BF-4CA6-8A47-D2BDD9AE8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AF22FD-12DA-48C1-ABAA-D94A082DC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7F61872-E3D3-4E60-B06D-1DB4E386EBF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74427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1E7FE89-1C70-4335-98AC-3E8E0016EA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93A2C82-3AF4-47C5-B935-7EA6589B85E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822AA0D-8472-484F-9799-CFA753AEE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0986BA8-6E58-42E9-A508-07F217242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5E5B277-F211-4884-9C35-F8075F142D3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008408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972BC55-E02E-413F-98FF-D12261AEE4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AC6AEFA-8035-4CD0-BF3A-9359AC30902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A3D6072-D319-43BC-BEC9-A8AC3FAC2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6BE7F73-4F3E-4B7C-85BB-F2FE2BCD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C0346E3-BB56-46F9-A2B5-26B572EBDA8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48092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5A3E4C-19CD-41EC-928E-A145BFA5E3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206EFA2-1A28-42E4-94B5-E912C26B031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40CE6AF-B564-49BA-86CB-F09F7DD03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DE1BBC-25C5-4D56-88B8-82C0EFEDD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6DDA997-9EE1-4B76-8946-0EF7768E839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131766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61D01C-34FD-43EE-B3D4-27BCFE56AB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B4BCD7B-40E7-442D-AEBA-21BA30A5854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00950BB-065B-46E2-A1DD-CB2E91BE0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9E51B6-06A2-42A3-A960-99E609B65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DFB0A6E-1C9D-4B72-A8E2-D9A77BD3363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898548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0B14F3-4AAB-4A23-9DC8-70D712AE4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4968F48-4BD8-4084-AF3E-C6292F31332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85A9D01-4FC5-4418-B7B8-06AC3034E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EB3C764-CBF4-4A0E-A0DE-7D9283918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68FCAD0-EFB8-4102-80AA-D2C4C80CE9E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51605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6E90CF-9810-4033-B144-D46FEDBDC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08B265D-C9EA-4888-A8E0-BE144DE254D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A93D6B-738B-424B-80FB-F89A14306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8BB92D7-CA3E-44F6-B78A-04927CD9A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BE20280-340A-4F46-B0B0-6EF30748780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475351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2DF99DA-1AD5-4499-9FAC-B3B59A0C2A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CC5EB53-9DB6-4E2D-9E6E-9963B7E8DFD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83C6AE-00EC-4F99-A9B0-B17F7FB21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89193B-A9B7-47F6-8480-5EB54C48D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640748D-EF09-4731-951B-A9E9E014E20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56709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E0A484D-D56A-441C-BF91-4F6F427D4D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C01358F-8A92-4C91-885F-A5B74C80BF7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87390DE-B1E8-4AA0-9581-88EBF4FF0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8EBEE0C-5C56-4188-A661-36833A02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A47D260-7D63-461A-A506-D30C2E9C03E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046865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B28EA75-6929-40E2-AF9F-49BC3DADEE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4D159C1-D2E7-455A-85C3-0698CD15A2E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9FFB3AD-B016-4D20-B974-3EB0B18FA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69BD45A-111B-45FD-AC4B-3599B7659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11C5A8C-BABD-49D9-AB94-BBAEA3614EF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585272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17C75EF-4A4E-4C62-B04B-2A85159A30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3F582E5-D3D9-4317-A339-966A1EC5DD7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EFE7C04-F0D0-4A0D-BCC2-332A24D2D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48FED74-04B6-486A-98EB-DC1B8A225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B195900-BD22-4E82-AB16-29A713FC809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01600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EC6EEB0-8A7F-4FAC-AA27-0CA744483A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577A2B4-991D-4EC8-A579-66125473DBB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B023FAB-FB5B-4BDF-8DF2-56D95A3A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0832749-DECB-4143-A61A-E85F3BF8B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A196441-4A44-45EA-A3AD-62668FA4392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07892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D6DD33E-3DD3-479D-90AE-62C29CB87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68082EC-72A9-4418-B501-329EAE1FFB7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82399C-F1C8-40F0-BA80-D420CA85B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5C7F613-19AB-48DF-987F-896B5F09D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820E467-5E0C-45AC-A06E-F7AA94B7767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704024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4366DDC-03B8-4FBA-95B4-DDE164095E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361D9F5-1BED-4ADF-B7AC-1D64CBF9370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23A62BD-F7F2-49A2-9C6E-D3070C67A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A055B0C-C0CE-4E3B-9FA7-33F4AB8FD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20E0FD9-B5FC-4961-944D-998FD657FF2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028146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C6B20FA-2305-49B8-8B1C-ABB99AF3F2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ADC0B20-FFFD-4EF3-8494-48CC2288592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7438A03-30C5-405D-BC2A-B6495E6AB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5049D91-D552-45B9-9A41-87653423D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36C742E-9402-404B-A199-18C057A86DE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801093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384BE6-FF73-4348-B4F1-ACD94AB4E5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B1E5604-1103-417E-ADB3-81F0924BE5D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A93382-6F1C-4FD5-8C91-811E0F082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D046F0-6EB6-4AC6-976C-5E9F4355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1E792E5-A253-442C-99A0-2BCC332DF60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78675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2B44FD-C0B8-4BDD-A52D-CD525B2CC0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1817809-5E3B-4FAC-AFA0-810550F8F2A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09D9A61-679A-4990-B6B8-76F3BF4F1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5AA8A0-07A4-4604-8346-DAEA5B1F8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1110FDA-D640-44B7-B59A-2DED81F34AD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129194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A42FD8-4BC3-4853-A8E6-85B7B63B71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8C93427-1214-42F0-82AE-F1386DC3597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E9F9F3-6633-48A6-9BB7-B36A948DC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9E22805-E0AE-4EA7-926A-3B97E6906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D67C36A-9E12-4849-9263-329ADBFAF88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699027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08CCAE7-68BD-4420-B95C-92403222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E83BF6C-346A-4526-AD43-2EAB7234FA1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CB58C0-04D1-45A4-B58E-D8050CF3E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E7D224-60BE-4406-802D-A4552B4CE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9C2149B-91FF-49E9-BBCC-6FAEA97419A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291246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482588-2F9B-4730-9C74-5C683EEC3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5508E16-FF8A-4598-88E3-C8FBAFAEE80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898617-0974-4AB0-9C66-502AFCCCB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F8982-3264-4013-9811-83B42B3B1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C1265CE-CD7D-4879-968E-094358429D3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287545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503A0C8-27AD-401A-92E5-CE6DD01B48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D46C42A-CA23-4857-BC8F-EABDFA4F845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9908105-3A9B-42F7-A03B-8CA5EC2E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36C56DD-391B-49CB-B96F-033BB0F9E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7B14253-7049-43D0-ADDF-BAFBB729F8B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291995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DE82FA3-ECFB-4539-B335-AD7C6DFB26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3D39A8D-1847-4813-B236-7906265AC64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0382C8-4B0B-407B-BA4D-EAD2E5689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BA3E116-A629-4848-83CD-275F03BD3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03F8E09-B47C-4C93-BE80-ED47FA189E0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9220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6303D0D-C996-4771-8316-5326193356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FAC5A96-2864-45F0-B222-2C3AC5FA47F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45159D5-2056-4C71-B8D7-4A15C1F19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7685980-966B-4C02-A9CE-E32C242A8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647E597-932A-4B1E-B99F-614C0239CE5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178909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9F7DD06-5B57-456D-8C39-8A237C41B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623DCE8-8B62-48DB-A2A6-556EE3C86C8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5B5FB23-41B3-4160-B640-A6C9C951D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3D61599-7C57-4CA6-8F2C-7776F6ED3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E6AB9E1-D698-49DE-A393-7211D69E1B7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528146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B32B5CC-3FAC-47DB-A6F8-E81F8B5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8520BA3-9BE4-4919-8866-8C162685C87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288FA55-15D7-47A0-811B-20C2661ED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BAABD82-9B91-45B0-B0BF-DAFEB2AB5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A160211-4C24-4728-A3DF-4FEEB557880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177603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357514E-EF33-4B9E-91C2-E9BA3DE1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73BF62B-1491-44EB-AD13-CC94807CFFB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47534E7-F31B-411C-BB76-8E77FA412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43FD837-312C-4C0E-B6C1-5555B8F23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30AB8A2-406B-468F-83B0-B772BAAFC3C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087933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F562D32-7E6D-4DC4-85E2-6F6DC02165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40799C3-A236-4782-A746-EFD878E4D6E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689F20F-5F70-4A71-B9BB-D8A897202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70BED6A-B85C-427A-9A23-59AF09929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F7DA0CF-1F4A-4E30-A096-23575A49BFF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202595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625C8C6-D3B1-41A4-9BFB-18174E5871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2CA0DB7-3CB4-4C95-9EC9-C3C1B0CD195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021E68-0764-41D7-9DBE-47416A59E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ED3C93-572B-4081-9721-9CC9A1402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9D75CD1-ED66-4C89-BB50-4BC0D084E78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135020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F05A1-80B4-422D-B608-0D604286F5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D2EA3C1-CD38-4A34-80DE-99B3B22499F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58A100-F797-4FBF-804B-D16DB7243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7169AF-4148-4F6D-A67E-0EF66440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6990503-E694-49D1-BAF2-38A9D29F5CC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467190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5CF4FE-81E9-49CF-A380-100E9DB750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C21ED2A-94A3-410F-8CA4-44BB3C1DE69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C686D0-1ADD-416C-ACEB-A671E7C4C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1A0C99-98C6-40D7-8E06-692A51728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15CFEAE-C1F6-4CD2-B118-DC19A931148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125650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7A9AC8-B3AE-4AE7-BD77-8BAA74AAF2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53E100B-ABB6-4AF4-85CB-E388BE53B0A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9B6949B-B089-4C4C-B89C-F042C14C5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7F8FBF-50EB-441A-B00D-BFEAFDF25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A9D5025-7B3F-4E41-9D9E-0E8B6546F99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819848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F004E38-E6F4-4293-9857-45DA116740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FF8BAD4-BA96-4C65-867F-524574AD8AC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829A65-3CB3-4603-A112-FE5EEACDB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77C0E2-01EB-4F10-84D0-66C07C4EB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D6A5B8-8F37-40DA-B10E-0E775823E08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119075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00F6918-7F29-4E46-BD09-80EF59479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5BB7889-EA5C-4D4F-8E0D-2F1810D9401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E79A275-15B5-4AF1-A0FC-E9B371956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4840ADF-7EFC-4469-8AE9-7A79621F9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B6EC8CB-27D3-4AFB-B279-AABC7D18479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45814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5DAE2AE-CE66-491E-92EC-ADA3C5F37E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0D47DF1-ADF4-4ED5-9A9D-79E0405DFD2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8147018-3F3B-4432-B3ED-C2D66582E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8D36F1F-1EAB-4025-A98C-276D6AA05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E43D014-DEF2-4680-BCB2-37CB9956B29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452132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EE64A3A-8D40-4F72-9676-2EC0831776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3641832-DCB5-43BD-AE5E-EDC841332AA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7D59935-5E9F-4E8A-BE00-B2718EFB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3A20B82-FD83-419C-8556-B8A330FBD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0A2389B-4382-4983-A4AB-11606E5B616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433102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D6D60FE-9321-4B0D-973A-D45E99D1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594588F-AE3F-4793-BC8D-1705701231F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0C340EB-3F8C-46AA-B6A7-66FCAF4E6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1AD86A7-CA98-40A2-AE85-5FAD10572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936F038-1471-4361-ADAB-18873A68C26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981457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6880E10-5038-4334-87CD-81771B7ED0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D7E2EB7-31FE-4208-98F4-DAFF67566C3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097948E-E37A-4902-BBBD-F0E01047C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95E6776-C137-4AB7-BD1C-3DEEAE575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3A1F4B5-3749-4BD6-9948-EB521121A9A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01713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3C799D5-76EC-4AC6-B74B-03188133D8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B92E898-860F-4292-B79C-3363AFC4348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9E7166D-311E-40B5-84ED-895482213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CBEC6D4-9028-4B86-8F63-FE10011BD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73F34FA-5A19-4129-B4AC-DC4BD921F6F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02199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3CF9364-113C-47B2-8E77-2EE2A8EBA9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CB1B4E7-8A18-4A30-A276-2499CCC45F0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BF6F642-5C98-4E64-B660-2ABCAFEEE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DD0C8A-2002-451E-9C17-AADCDA09A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9B02051-4A0C-48F4-BA7B-0E1C43A1B11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954731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EC1708-52A5-403E-8FF9-59E3FA3030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C493817-4136-4F5C-9900-0D497EA48E6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BE9A8A-5EC5-447C-A4A7-2FA1D752B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AD53C4-DC2D-4A7F-B75C-C2289F777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52E1EA6-02DF-4A37-90EF-48A1EAF257A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853380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BA59CD-6BDF-4E24-8B7F-7662D08FE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6946993-EAC3-4E0A-BA1E-B7C28CB0836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EAE3EC-5CD3-45EF-9EE5-C7F08478C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88E7744-30FF-4719-B813-753329AD6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43C2A8-0ECE-4E14-A256-A606253FC34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991128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906E0F-364A-449B-93E8-7E12B6AF20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C42173B-D50D-49D0-8B90-28F76E17C18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DD013C-6D77-4C30-9FD6-E873576D6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21F930-CA8F-4FBC-A9D5-0AF639975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DA550B4-38E5-4599-AA5B-E8E24F77B10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854938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186C018-0BD2-49CE-B0D7-3F96E780A1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1250C67-231A-4F0C-BE32-4C8AC82D161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C070F6-8B1B-4E13-9BB8-AD907DBC7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394AD7-1AF9-4322-AE3A-F033A6CEA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82FBE5D-4AC0-4364-B33D-9BB42DCCD05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577190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4E6D33-57D4-4248-891C-AA6D9831F3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5F52924-8670-4E04-A50F-E9DA563A5B3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173839-A309-43B5-B390-F65231E08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C1638C-5F7E-45DA-A600-6E41D4CC0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EE7B388-9495-45EA-AEF8-2242B7463DC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5639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0765155-A2D3-4ED2-9E28-2C3D400840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B037A37-49D9-42E8-BFDC-1474D61CAF0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9C64F50-04E3-4B82-B6FE-A2A2BCABC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2A469E-24E7-4D9A-A74A-9D042C3B1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0C25868-C48B-4B03-868E-A80A6765979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474293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3F5BE7C-A2CF-4CD1-BEDE-8E61FE8696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F361A1E-8100-4965-9E7F-B09AD6FDDA9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FC59B37-750E-41AB-B4FB-684E77FE9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18EF843-108A-4870-BA63-9271BBF4F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896C6BA-ECE1-49D6-9090-36BA5454906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23227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4D72D80-A719-4594-A8E4-18EC307BA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3135E4E-98B5-4459-B4CE-0C36F9B8271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C8E0344-3010-4932-B8BC-F8B04EBA2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7CB6481-C9FB-4503-93E9-3335EB6FA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349E989-6A5F-4E2B-83FD-B3704773E60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218885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791F88E-19BF-4009-8F8F-9E45060C6C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2C0D11A-3B27-4BCA-A774-8CEB99E3DA5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97BF540-E805-4F46-825C-9871BF89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FCF7BF3-BFCF-4F94-9A62-1E6F8C7F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DFB5DCE-9B03-4F2C-A94F-AEA6127DC08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306093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0536A0B-0F71-41D8-8E83-3369EB406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068C2FA-57C3-4882-9DE3-53DFB64D18D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EB95514-A5EB-44AF-89A4-0250595F9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44EE8E-B8CE-4E7F-8FCB-B1CD3E605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3D69156-7AF8-4B75-9CD6-D53B8BEFA69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788036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A49B300-26D5-4832-A7C6-13AF450527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9A775AB-115F-4423-B18A-EBB24C640C7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3B5ED64-2DEB-4478-9759-BEB1458AC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C9AD03C-8BBB-44CC-8934-C488A9F49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4C17186-CAB6-4741-8D98-C42A718012A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724113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D7DA397-2C25-4D1E-B82F-2290DAA24F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955DB0E-7134-478F-BCEA-7802FBA55AE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AB44893-3540-4131-8127-9AE8FA1E0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55BE13B-FF22-4B09-9475-C9764BF36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F6732C5-DA46-4944-A99D-672985FD929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465395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17568C-31AE-4536-9DAE-AEB58FB9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E0A09A4-FC3D-4BCF-996C-65E35706959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0F113A-76C1-4C23-8B3C-0ED70EB6D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94E360-E62B-4698-8AB7-0C2005976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05FF9-63C8-4E01-8AB8-2791AB30274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75869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372F6C-09DD-4D4C-82AA-B57A60421A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4A7D2E3-7A33-4D34-997C-95166D0E04B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732A068-CC37-4DB9-BB31-9197FE16E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64A14E-0D1D-45B5-B1AF-3CF3F6219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7D271AC-B682-487A-AD62-206B3D07A4A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02418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3E9D02-96E6-43D3-B49F-788B1B0913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5EEDB3B-0E1F-41B8-8B2F-67EF5D01444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5862CBA-CF33-4CFF-841E-2314AD3F8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5B3DF2-1733-40E5-971E-EEC9BC5B9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9573E26-8EFE-4995-ACEF-82CDDB37A1C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013822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760DE4-5B30-4B3A-AFB0-AB98D676B1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945AE14-9A1C-46FB-83A1-CC92744F8AE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B073AB2-0BBF-4FF7-90EE-8C4FC1A6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F4C0A2-4653-486A-8016-C685E0C49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405C95F-8E9A-49F4-8917-EF43EE954B8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46589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ACD0782-AB12-44E4-8A24-A798FDA61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E516FC6-BD5B-472D-A1AE-A10BAFB0BB3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A31237E-CADC-40B8-937B-45F0BF4F4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9D58FF6-61BA-4CF6-8FFA-CC55A5407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29D2C52-D36E-42E1-A2A8-A727756237C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255449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A11398E-C2EA-4E9C-B714-49E7161EBB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F7A587D-D40F-4B4F-A62D-8958F4B6ADC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64D13B-27E7-4058-A71D-10E60196D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D2EBC6-7097-4AAC-84C1-0CF5F7672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730030E-BCA9-4ACC-8F58-5F3FE9C7F81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215255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98C6B16-63FB-465D-AB0F-C016DD74DC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7CF6122-A7EA-4D89-87B9-3C85E7B4CE4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D23E2B7-0A56-4D62-AE69-FE2BA35CC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4C4DF87-670B-4A9F-AD73-320AE1B4A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9466D9B-C2E4-4F50-9B82-43B51E2FE01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447285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1DDD683-054D-4E67-BC2D-D9AE20644E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A9DCE03-1F97-4DB2-8998-00E76D521E1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97A7B44-B95F-4569-90F7-1027B484D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7C43FFC-F7A5-40D3-BD69-B868794CF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7503954-F803-493C-BB74-59C6727B92A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804089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CA5D376-C8F0-4C9A-B37B-D31466FF6D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A686229-E979-478A-82E2-640154B0F19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60F4E99-B964-4CF0-9C38-9115063C2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6AD5617-BE10-4C0E-B120-F01AF7ED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58A497F-ABD7-4F25-8C06-AA4BC8C08E3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770567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352902A-E0DF-4EA9-98C1-45FFB3D362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65B1C71-4340-43DA-A608-0F9D4F0C46C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5103D8E-3D86-459C-A3CE-9B32764EF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498601-1A8A-4EB3-9B26-E90D6887F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6714A3C-FBEE-4EDB-A05E-B8205D89416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824068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8AE66DA-68E9-40FB-BBC4-D2E2E481C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8AC68AE-A4B6-4C7E-AC4E-212A6B4C223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A6CC3E9-9F9B-4BB0-93EA-A0B33F62F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1AB211E-4183-4CE1-948B-DD715998E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8762D4D-AC1F-46E1-BB1F-E5A0AF17F6C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961193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1F8FD69-8E74-48AF-B2F7-8A9AD52B53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4EDDBAA-8773-49A7-9C66-B4D14B60AC0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4109379-286E-48C3-9C45-1E2505583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67B690-C7EB-43AC-A8EE-3EB26CBCD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147523B-2B6F-40F6-9EDE-369B8754CEA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785466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F32DC2-5841-49DC-A3A4-AECFDC3CBC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52EB826-6983-47EF-B0E4-5BB154A259B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D07353-22F0-4A83-B5C7-312B38254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9759A5-3B32-4C4F-ACCD-F3AA52E85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BE3A4F1-9655-4473-A05D-D5D10A5149D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124449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9AEF65-F5BF-449A-81AC-9839EF53AA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DE6E4AB-7203-4554-898B-83D30B68E22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36157FE-0044-455A-8AA5-26694312D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AEF634-FB59-4126-8EAB-A1E2C8F88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F00A3B3-B8AB-479D-92B3-BE8C781BD87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6456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0BEE42E-1D51-4F21-82EB-788D0B203E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F437F22-E82B-4D12-9525-20CF79B1C99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80C1742-0A92-412A-8DC6-C385E8CC9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0B5D986-01D5-4398-B045-339E53EDF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41E45B2-18BC-4253-81E6-3893925C4B6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61982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6">
            <a:extLst>
              <a:ext uri="{FF2B5EF4-FFF2-40B4-BE49-F238E27FC236}">
                <a16:creationId xmlns:a16="http://schemas.microsoft.com/office/drawing/2014/main" id="{2BDE7F91-CC02-4A00-8C49-90D6293DB19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42" r:id="rId1"/>
    <p:sldLayoutId id="2147489543" r:id="rId2"/>
    <p:sldLayoutId id="2147489544" r:id="rId3"/>
    <p:sldLayoutId id="2147489545" r:id="rId4"/>
    <p:sldLayoutId id="2147489546" r:id="rId5"/>
    <p:sldLayoutId id="2147489547" r:id="rId6"/>
    <p:sldLayoutId id="2147489548" r:id="rId7"/>
    <p:sldLayoutId id="2147489549" r:id="rId8"/>
    <p:sldLayoutId id="2147489550" r:id="rId9"/>
    <p:sldLayoutId id="2147489551" r:id="rId10"/>
    <p:sldLayoutId id="214748955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図 6">
            <a:extLst>
              <a:ext uri="{FF2B5EF4-FFF2-40B4-BE49-F238E27FC236}">
                <a16:creationId xmlns:a16="http://schemas.microsoft.com/office/drawing/2014/main" id="{CF01A605-724B-4FA0-9D70-FFFD2EFE206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53" r:id="rId1"/>
    <p:sldLayoutId id="2147489554" r:id="rId2"/>
    <p:sldLayoutId id="2147489555" r:id="rId3"/>
    <p:sldLayoutId id="2147489556" r:id="rId4"/>
    <p:sldLayoutId id="2147489557" r:id="rId5"/>
    <p:sldLayoutId id="2147489558" r:id="rId6"/>
    <p:sldLayoutId id="2147489559" r:id="rId7"/>
    <p:sldLayoutId id="2147489560" r:id="rId8"/>
    <p:sldLayoutId id="2147489561" r:id="rId9"/>
    <p:sldLayoutId id="2147489562" r:id="rId10"/>
    <p:sldLayoutId id="214748956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図 6">
            <a:extLst>
              <a:ext uri="{FF2B5EF4-FFF2-40B4-BE49-F238E27FC236}">
                <a16:creationId xmlns:a16="http://schemas.microsoft.com/office/drawing/2014/main" id="{16B8B4A7-8037-42D2-B20F-DE0D7960FD7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64" r:id="rId1"/>
    <p:sldLayoutId id="2147489565" r:id="rId2"/>
    <p:sldLayoutId id="2147489566" r:id="rId3"/>
    <p:sldLayoutId id="2147489567" r:id="rId4"/>
    <p:sldLayoutId id="2147489568" r:id="rId5"/>
    <p:sldLayoutId id="2147489569" r:id="rId6"/>
    <p:sldLayoutId id="2147489570" r:id="rId7"/>
    <p:sldLayoutId id="2147489571" r:id="rId8"/>
    <p:sldLayoutId id="2147489572" r:id="rId9"/>
    <p:sldLayoutId id="2147489573" r:id="rId10"/>
    <p:sldLayoutId id="214748957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図 6">
            <a:extLst>
              <a:ext uri="{FF2B5EF4-FFF2-40B4-BE49-F238E27FC236}">
                <a16:creationId xmlns:a16="http://schemas.microsoft.com/office/drawing/2014/main" id="{A050F3BF-DDF6-4293-8B1E-4D1491806AC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75" r:id="rId1"/>
    <p:sldLayoutId id="2147489576" r:id="rId2"/>
    <p:sldLayoutId id="2147489577" r:id="rId3"/>
    <p:sldLayoutId id="2147489578" r:id="rId4"/>
    <p:sldLayoutId id="2147489579" r:id="rId5"/>
    <p:sldLayoutId id="2147489580" r:id="rId6"/>
    <p:sldLayoutId id="2147489581" r:id="rId7"/>
    <p:sldLayoutId id="2147489582" r:id="rId8"/>
    <p:sldLayoutId id="2147489583" r:id="rId9"/>
    <p:sldLayoutId id="2147489584" r:id="rId10"/>
    <p:sldLayoutId id="214748958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図 6">
            <a:extLst>
              <a:ext uri="{FF2B5EF4-FFF2-40B4-BE49-F238E27FC236}">
                <a16:creationId xmlns:a16="http://schemas.microsoft.com/office/drawing/2014/main" id="{D54E6991-C1CD-499E-B93D-0D6BF55405E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86" r:id="rId1"/>
    <p:sldLayoutId id="2147489587" r:id="rId2"/>
    <p:sldLayoutId id="2147489588" r:id="rId3"/>
    <p:sldLayoutId id="2147489589" r:id="rId4"/>
    <p:sldLayoutId id="2147489590" r:id="rId5"/>
    <p:sldLayoutId id="2147489591" r:id="rId6"/>
    <p:sldLayoutId id="2147489592" r:id="rId7"/>
    <p:sldLayoutId id="2147489593" r:id="rId8"/>
    <p:sldLayoutId id="2147489594" r:id="rId9"/>
    <p:sldLayoutId id="2147489595" r:id="rId10"/>
    <p:sldLayoutId id="214748959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図 6">
            <a:extLst>
              <a:ext uri="{FF2B5EF4-FFF2-40B4-BE49-F238E27FC236}">
                <a16:creationId xmlns:a16="http://schemas.microsoft.com/office/drawing/2014/main" id="{6A29243C-9AE6-4A13-8334-0468D355D70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97" r:id="rId1"/>
    <p:sldLayoutId id="2147489598" r:id="rId2"/>
    <p:sldLayoutId id="2147489599" r:id="rId3"/>
    <p:sldLayoutId id="2147489600" r:id="rId4"/>
    <p:sldLayoutId id="2147489601" r:id="rId5"/>
    <p:sldLayoutId id="2147489602" r:id="rId6"/>
    <p:sldLayoutId id="2147489603" r:id="rId7"/>
    <p:sldLayoutId id="2147489604" r:id="rId8"/>
    <p:sldLayoutId id="2147489605" r:id="rId9"/>
    <p:sldLayoutId id="2147489606" r:id="rId10"/>
    <p:sldLayoutId id="21474896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図 6">
            <a:extLst>
              <a:ext uri="{FF2B5EF4-FFF2-40B4-BE49-F238E27FC236}">
                <a16:creationId xmlns:a16="http://schemas.microsoft.com/office/drawing/2014/main" id="{0069A60D-B485-42E6-BF89-4F9341F2719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08" r:id="rId1"/>
    <p:sldLayoutId id="2147489609" r:id="rId2"/>
    <p:sldLayoutId id="2147489610" r:id="rId3"/>
    <p:sldLayoutId id="2147489611" r:id="rId4"/>
    <p:sldLayoutId id="2147489612" r:id="rId5"/>
    <p:sldLayoutId id="2147489613" r:id="rId6"/>
    <p:sldLayoutId id="2147489614" r:id="rId7"/>
    <p:sldLayoutId id="2147489615" r:id="rId8"/>
    <p:sldLayoutId id="2147489616" r:id="rId9"/>
    <p:sldLayoutId id="2147489617" r:id="rId10"/>
    <p:sldLayoutId id="214748961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図 6">
            <a:extLst>
              <a:ext uri="{FF2B5EF4-FFF2-40B4-BE49-F238E27FC236}">
                <a16:creationId xmlns:a16="http://schemas.microsoft.com/office/drawing/2014/main" id="{3F3D0152-7E13-4335-8767-C0F8D78640C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19" r:id="rId1"/>
    <p:sldLayoutId id="2147489620" r:id="rId2"/>
    <p:sldLayoutId id="2147489621" r:id="rId3"/>
    <p:sldLayoutId id="2147489622" r:id="rId4"/>
    <p:sldLayoutId id="2147489623" r:id="rId5"/>
    <p:sldLayoutId id="2147489624" r:id="rId6"/>
    <p:sldLayoutId id="2147489625" r:id="rId7"/>
    <p:sldLayoutId id="2147489626" r:id="rId8"/>
    <p:sldLayoutId id="2147489627" r:id="rId9"/>
    <p:sldLayoutId id="2147489628" r:id="rId10"/>
    <p:sldLayoutId id="214748962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DE2BBEF-9701-438E-BE7B-7AD71CD1C1E7}"/>
              </a:ext>
            </a:extLst>
          </p:cNvPr>
          <p:cNvSpPr txBox="1"/>
          <p:nvPr/>
        </p:nvSpPr>
        <p:spPr>
          <a:xfrm>
            <a:off x="1631950" y="1336675"/>
            <a:ext cx="76739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latin typeface="+mn-ea"/>
                <a:ea typeface="+mn-ea"/>
              </a:rPr>
              <a:t>クレジットカードの使い方（店頭編）</a:t>
            </a:r>
          </a:p>
        </p:txBody>
      </p:sp>
      <p:sp>
        <p:nvSpPr>
          <p:cNvPr id="101379" name="テキスト ボックス 8">
            <a:extLst>
              <a:ext uri="{FF2B5EF4-FFF2-40B4-BE49-F238E27FC236}">
                <a16:creationId xmlns:a16="http://schemas.microsoft.com/office/drawing/2014/main" id="{C6B0B837-E424-4016-8899-1AF3C5006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1198563"/>
            <a:ext cx="11525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資</a:t>
            </a:r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22</a:t>
            </a:r>
            <a:b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</a:br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A</a:t>
            </a:r>
          </a:p>
        </p:txBody>
      </p:sp>
      <p:pic>
        <p:nvPicPr>
          <p:cNvPr id="101380" name="図 3">
            <a:extLst>
              <a:ext uri="{FF2B5EF4-FFF2-40B4-BE49-F238E27FC236}">
                <a16:creationId xmlns:a16="http://schemas.microsoft.com/office/drawing/2014/main" id="{4944A62B-003A-47B2-A325-ED39742B0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" t="29054" r="6808" b="62325"/>
          <a:stretch>
            <a:fillRect/>
          </a:stretch>
        </p:blipFill>
        <p:spPr bwMode="auto">
          <a:xfrm>
            <a:off x="777875" y="2376488"/>
            <a:ext cx="91852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1" name="図 4">
            <a:extLst>
              <a:ext uri="{FF2B5EF4-FFF2-40B4-BE49-F238E27FC236}">
                <a16:creationId xmlns:a16="http://schemas.microsoft.com/office/drawing/2014/main" id="{2FC566D4-D807-417A-B19B-F91482E67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1" t="50050" r="3860" b="16716"/>
          <a:stretch>
            <a:fillRect/>
          </a:stretch>
        </p:blipFill>
        <p:spPr bwMode="auto">
          <a:xfrm>
            <a:off x="823913" y="3895725"/>
            <a:ext cx="929005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2" name="テキスト ボックス 21">
            <a:extLst>
              <a:ext uri="{FF2B5EF4-FFF2-40B4-BE49-F238E27FC236}">
                <a16:creationId xmlns:a16="http://schemas.microsoft.com/office/drawing/2014/main" id="{BE90ED6B-7857-4590-9135-A655607AD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075" y="3024188"/>
            <a:ext cx="203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/>
              <a:t>カードを出す</a:t>
            </a:r>
            <a:endParaRPr lang="ja-JP" altLang="en-US" sz="1600"/>
          </a:p>
        </p:txBody>
      </p:sp>
      <p:sp>
        <p:nvSpPr>
          <p:cNvPr id="101383" name="テキスト ボックス 21">
            <a:extLst>
              <a:ext uri="{FF2B5EF4-FFF2-40B4-BE49-F238E27FC236}">
                <a16:creationId xmlns:a16="http://schemas.microsoft.com/office/drawing/2014/main" id="{27CB69DD-B3EB-47DD-B6F3-9A17A691F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3024188"/>
            <a:ext cx="2033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/>
              <a:t>支払い</a:t>
            </a:r>
            <a:br>
              <a:rPr lang="en-US" altLang="ja-JP" sz="2000"/>
            </a:br>
            <a:r>
              <a:rPr lang="ja-JP" altLang="en-US" sz="2000"/>
              <a:t>方法を選択</a:t>
            </a:r>
            <a:endParaRPr lang="ja-JP" altLang="en-US" sz="1600"/>
          </a:p>
        </p:txBody>
      </p:sp>
      <p:sp>
        <p:nvSpPr>
          <p:cNvPr id="101384" name="テキスト ボックス 21">
            <a:extLst>
              <a:ext uri="{FF2B5EF4-FFF2-40B4-BE49-F238E27FC236}">
                <a16:creationId xmlns:a16="http://schemas.microsoft.com/office/drawing/2014/main" id="{5F94CEB6-4D34-4FB6-80D3-BC71B803E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675" y="3024188"/>
            <a:ext cx="2290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/>
              <a:t>暗証番号の入力、</a:t>
            </a:r>
            <a:endParaRPr lang="en-US" altLang="ja-JP" sz="2000"/>
          </a:p>
          <a:p>
            <a:pPr eaLnBrk="1" hangingPunct="1"/>
            <a:r>
              <a:rPr lang="ja-JP" altLang="en-US" sz="2000"/>
              <a:t>またはサインをする</a:t>
            </a:r>
            <a:endParaRPr lang="ja-JP" altLang="en-US" sz="1600"/>
          </a:p>
        </p:txBody>
      </p:sp>
      <p:sp>
        <p:nvSpPr>
          <p:cNvPr id="101385" name="テキスト ボックス 21">
            <a:extLst>
              <a:ext uri="{FF2B5EF4-FFF2-40B4-BE49-F238E27FC236}">
                <a16:creationId xmlns:a16="http://schemas.microsoft.com/office/drawing/2014/main" id="{0FD5E1BA-84D2-40D0-A7A6-FAFC1D107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1325" y="3024188"/>
            <a:ext cx="2290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/>
              <a:t>レシートと、</a:t>
            </a:r>
            <a:endParaRPr lang="en-US" altLang="ja-JP" sz="2000"/>
          </a:p>
          <a:p>
            <a:pPr eaLnBrk="1" hangingPunct="1"/>
            <a:r>
              <a:rPr lang="ja-JP" altLang="en-US" sz="2000"/>
              <a:t>利用控えをもらう</a:t>
            </a:r>
            <a:endParaRPr lang="ja-JP" altLang="en-US"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第2章_買い物と支払い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5章_多重債務と消費者被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資料集_特別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第5章_多重債務と消費者被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資料集_特別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A3F96E03010CB43A87E62425EE861C2" ma:contentTypeVersion="14" ma:contentTypeDescription="新しいドキュメントを作成します。" ma:contentTypeScope="" ma:versionID="a1b9892835793e5cd2f19a5561b0f3e2">
  <xsd:schema xmlns:xsd="http://www.w3.org/2001/XMLSchema" xmlns:xs="http://www.w3.org/2001/XMLSchema" xmlns:p="http://schemas.microsoft.com/office/2006/metadata/properties" xmlns:ns2="9a6454e5-418b-4844-a74d-e55630c4d592" xmlns:ns3="67e06d9b-ce42-4fa8-b284-302ef28cc775" targetNamespace="http://schemas.microsoft.com/office/2006/metadata/properties" ma:root="true" ma:fieldsID="cd7305b9d632c5acfc1d484554d7e205" ns2:_="" ns3:_="">
    <xsd:import namespace="9a6454e5-418b-4844-a74d-e55630c4d592"/>
    <xsd:import namespace="67e06d9b-ce42-4fa8-b284-302ef28cc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454e5-418b-4844-a74d-e55630c4d5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114ab214-fa64-4fae-99b8-b7f9cb5589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06d9b-ce42-4fa8-b284-302ef28cc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339e06a-42e6-4b23-ba36-aeb9d287abc0}" ma:internalName="TaxCatchAll" ma:showField="CatchAllData" ma:web="67e06d9b-ce42-4fa8-b284-302ef28cc7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6454e5-418b-4844-a74d-e55630c4d592">
      <Terms xmlns="http://schemas.microsoft.com/office/infopath/2007/PartnerControls"/>
    </lcf76f155ced4ddcb4097134ff3c332f>
    <TaxCatchAll xmlns="67e06d9b-ce42-4fa8-b284-302ef28cc775" xsi:nil="true"/>
  </documentManagement>
</p:properties>
</file>

<file path=customXml/itemProps1.xml><?xml version="1.0" encoding="utf-8"?>
<ds:datastoreItem xmlns:ds="http://schemas.openxmlformats.org/officeDocument/2006/customXml" ds:itemID="{B48AF7B3-9D00-4042-82F0-4C23EE04C224}"/>
</file>

<file path=customXml/itemProps2.xml><?xml version="1.0" encoding="utf-8"?>
<ds:datastoreItem xmlns:ds="http://schemas.openxmlformats.org/officeDocument/2006/customXml" ds:itemID="{496DEC72-9E9C-419E-B671-141F63A31079}"/>
</file>

<file path=customXml/itemProps3.xml><?xml version="1.0" encoding="utf-8"?>
<ds:datastoreItem xmlns:ds="http://schemas.openxmlformats.org/officeDocument/2006/customXml" ds:itemID="{8F8A3327-7A85-4F34-AD37-AC08BE90928E}"/>
</file>

<file path=docProps/app.xml><?xml version="1.0" encoding="utf-8"?>
<Properties xmlns="http://schemas.openxmlformats.org/officeDocument/2006/extended-properties" xmlns:vt="http://schemas.openxmlformats.org/officeDocument/2006/docPropsVTypes">
  <TotalTime>2050</TotalTime>
  <Words>35</Words>
  <Application>Microsoft Office PowerPoint</Application>
  <PresentationFormat>ユーザー設定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8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ＭＳ Ｐゴシック</vt:lpstr>
      <vt:lpstr>Arial</vt:lpstr>
      <vt:lpstr>Calibri</vt:lpstr>
      <vt:lpstr>Calibri Light</vt:lpstr>
      <vt:lpstr>第2章_買い物と支払い</vt:lpstr>
      <vt:lpstr>第3章_お金を借りる</vt:lpstr>
      <vt:lpstr>第5章_多重債務と消費者被害</vt:lpstr>
      <vt:lpstr>資料集_特別編</vt:lpstr>
      <vt:lpstr>1_第3章_お金を借りる</vt:lpstr>
      <vt:lpstr>2_第3章_お金を借りる</vt:lpstr>
      <vt:lpstr>1_第5章_多重債務と消費者被害</vt:lpstr>
      <vt:lpstr>1_資料集_特別編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QB0003</dc:creator>
  <cp:lastModifiedBy>田中 優希</cp:lastModifiedBy>
  <cp:revision>98</cp:revision>
  <cp:lastPrinted>2016-03-12T10:43:24Z</cp:lastPrinted>
  <dcterms:created xsi:type="dcterms:W3CDTF">2015-11-26T08:00:25Z</dcterms:created>
  <dcterms:modified xsi:type="dcterms:W3CDTF">2024-06-19T06:22:02Z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0x010100FA3F96E03010CB43A87E62425EE861C2</vt:lpwstr>
  </property>
  <property fmtid="{D5CDD505-2E9C-101B-9397-08002B2CF9AE}" pid="3" name="MediaServiceImageTags">
    <vt:lpwstr/>
  </property>
</Properties>
</file>