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Lst>
  <p:sldIdLst>
    <p:sldId id="262" r:id="rId4"/>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A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1.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2936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7C8D404C-C3E9-4227-9E6F-A2A3391FB4E1}"/>
              </a:ext>
            </a:extLst>
          </p:cNvPr>
          <p:cNvSpPr>
            <a:spLocks noGrp="1"/>
          </p:cNvSpPr>
          <p:nvPr>
            <p:ph type="dt" sz="half" idx="10"/>
          </p:nvPr>
        </p:nvSpPr>
        <p:spPr/>
        <p:txBody>
          <a:bodyPr/>
          <a:lstStyle>
            <a:lvl1pPr>
              <a:defRPr/>
            </a:lvl1pPr>
          </a:lstStyle>
          <a:p>
            <a:pPr>
              <a:defRPr/>
            </a:pPr>
            <a:fld id="{5679E8C7-6879-4447-A9A7-51D03BD2C3B4}" type="datetimeFigureOut">
              <a:rPr lang="en-US"/>
              <a:pPr>
                <a:defRPr/>
              </a:pPr>
              <a:t>6/19/2024</a:t>
            </a:fld>
            <a:endParaRPr lang="en-US"/>
          </a:p>
        </p:txBody>
      </p:sp>
      <p:sp>
        <p:nvSpPr>
          <p:cNvPr id="6" name="Footer Placeholder 4">
            <a:extLst>
              <a:ext uri="{FF2B5EF4-FFF2-40B4-BE49-F238E27FC236}">
                <a16:creationId xmlns:a16="http://schemas.microsoft.com/office/drawing/2014/main" id="{76F0A004-E56B-4819-AF24-F0CC0D1D188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1814608-E7D2-409F-B5B2-BF60EE6907CF}"/>
              </a:ext>
            </a:extLst>
          </p:cNvPr>
          <p:cNvSpPr>
            <a:spLocks noGrp="1"/>
          </p:cNvSpPr>
          <p:nvPr>
            <p:ph type="sldNum" sz="quarter" idx="12"/>
          </p:nvPr>
        </p:nvSpPr>
        <p:spPr/>
        <p:txBody>
          <a:bodyPr/>
          <a:lstStyle>
            <a:lvl1pPr>
              <a:defRPr/>
            </a:lvl1pPr>
          </a:lstStyle>
          <a:p>
            <a:fld id="{97BE8B57-3BB7-4567-A28F-21A68A5BDE34}" type="slidenum">
              <a:rPr lang="en-US" altLang="ja-JP"/>
              <a:pPr/>
              <a:t>‹#›</a:t>
            </a:fld>
            <a:endParaRPr lang="en-US" altLang="ja-JP"/>
          </a:p>
        </p:txBody>
      </p:sp>
    </p:spTree>
    <p:extLst>
      <p:ext uri="{BB962C8B-B14F-4D97-AF65-F5344CB8AC3E}">
        <p14:creationId xmlns:p14="http://schemas.microsoft.com/office/powerpoint/2010/main" val="3386123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47A3288C-D17D-47BD-843E-81E22A30AB62}"/>
              </a:ext>
            </a:extLst>
          </p:cNvPr>
          <p:cNvSpPr>
            <a:spLocks noGrp="1"/>
          </p:cNvSpPr>
          <p:nvPr>
            <p:ph type="dt" sz="half" idx="10"/>
          </p:nvPr>
        </p:nvSpPr>
        <p:spPr/>
        <p:txBody>
          <a:bodyPr/>
          <a:lstStyle>
            <a:lvl1pPr>
              <a:defRPr/>
            </a:lvl1pPr>
          </a:lstStyle>
          <a:p>
            <a:pPr>
              <a:defRPr/>
            </a:pPr>
            <a:fld id="{9DC056E1-80C8-4BE4-BA96-137FF3208BB0}" type="datetimeFigureOut">
              <a:rPr lang="en-US"/>
              <a:pPr>
                <a:defRPr/>
              </a:pPr>
              <a:t>6/19/2024</a:t>
            </a:fld>
            <a:endParaRPr lang="en-US"/>
          </a:p>
        </p:txBody>
      </p:sp>
      <p:sp>
        <p:nvSpPr>
          <p:cNvPr id="5" name="Footer Placeholder 4">
            <a:extLst>
              <a:ext uri="{FF2B5EF4-FFF2-40B4-BE49-F238E27FC236}">
                <a16:creationId xmlns:a16="http://schemas.microsoft.com/office/drawing/2014/main" id="{DC660B5A-B595-4602-B65F-A0AE1E58FA2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27B00F8-5CC3-4C58-89C6-5C1B9C209AA7}"/>
              </a:ext>
            </a:extLst>
          </p:cNvPr>
          <p:cNvSpPr>
            <a:spLocks noGrp="1"/>
          </p:cNvSpPr>
          <p:nvPr>
            <p:ph type="sldNum" sz="quarter" idx="12"/>
          </p:nvPr>
        </p:nvSpPr>
        <p:spPr/>
        <p:txBody>
          <a:bodyPr/>
          <a:lstStyle>
            <a:lvl1pPr>
              <a:defRPr/>
            </a:lvl1pPr>
          </a:lstStyle>
          <a:p>
            <a:fld id="{54A630A0-09AB-4C8A-A53E-A28B8852B998}" type="slidenum">
              <a:rPr lang="en-US" altLang="ja-JP"/>
              <a:pPr/>
              <a:t>‹#›</a:t>
            </a:fld>
            <a:endParaRPr lang="en-US" altLang="ja-JP"/>
          </a:p>
        </p:txBody>
      </p:sp>
    </p:spTree>
    <p:extLst>
      <p:ext uri="{BB962C8B-B14F-4D97-AF65-F5344CB8AC3E}">
        <p14:creationId xmlns:p14="http://schemas.microsoft.com/office/powerpoint/2010/main" val="763070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0A9E4935-445C-4CA4-BA05-603EE40CD59B}"/>
              </a:ext>
            </a:extLst>
          </p:cNvPr>
          <p:cNvSpPr>
            <a:spLocks noGrp="1"/>
          </p:cNvSpPr>
          <p:nvPr>
            <p:ph type="dt" sz="half" idx="10"/>
          </p:nvPr>
        </p:nvSpPr>
        <p:spPr/>
        <p:txBody>
          <a:bodyPr/>
          <a:lstStyle>
            <a:lvl1pPr>
              <a:defRPr/>
            </a:lvl1pPr>
          </a:lstStyle>
          <a:p>
            <a:pPr>
              <a:defRPr/>
            </a:pPr>
            <a:fld id="{E8392D24-A9D4-496A-B4AE-2B841C2DEA19}" type="datetimeFigureOut">
              <a:rPr lang="en-US"/>
              <a:pPr>
                <a:defRPr/>
              </a:pPr>
              <a:t>6/19/2024</a:t>
            </a:fld>
            <a:endParaRPr lang="en-US"/>
          </a:p>
        </p:txBody>
      </p:sp>
      <p:sp>
        <p:nvSpPr>
          <p:cNvPr id="5" name="Footer Placeholder 4">
            <a:extLst>
              <a:ext uri="{FF2B5EF4-FFF2-40B4-BE49-F238E27FC236}">
                <a16:creationId xmlns:a16="http://schemas.microsoft.com/office/drawing/2014/main" id="{F5E09F44-E4E7-4398-AEB0-9796977A7DE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5EF1902-293E-4A68-876B-65341D8D02B6}"/>
              </a:ext>
            </a:extLst>
          </p:cNvPr>
          <p:cNvSpPr>
            <a:spLocks noGrp="1"/>
          </p:cNvSpPr>
          <p:nvPr>
            <p:ph type="sldNum" sz="quarter" idx="12"/>
          </p:nvPr>
        </p:nvSpPr>
        <p:spPr/>
        <p:txBody>
          <a:bodyPr/>
          <a:lstStyle>
            <a:lvl1pPr>
              <a:defRPr/>
            </a:lvl1pPr>
          </a:lstStyle>
          <a:p>
            <a:fld id="{0D362D88-ECE2-4E51-9F48-1664364909A3}" type="slidenum">
              <a:rPr lang="en-US" altLang="ja-JP"/>
              <a:pPr/>
              <a:t>‹#›</a:t>
            </a:fld>
            <a:endParaRPr lang="en-US" altLang="ja-JP"/>
          </a:p>
        </p:txBody>
      </p:sp>
    </p:spTree>
    <p:extLst>
      <p:ext uri="{BB962C8B-B14F-4D97-AF65-F5344CB8AC3E}">
        <p14:creationId xmlns:p14="http://schemas.microsoft.com/office/powerpoint/2010/main" val="2046449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79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D57036EC-6937-4923-A261-B3438B71A4A1}"/>
              </a:ext>
            </a:extLst>
          </p:cNvPr>
          <p:cNvSpPr>
            <a:spLocks noGrp="1"/>
          </p:cNvSpPr>
          <p:nvPr>
            <p:ph type="dt" sz="half" idx="10"/>
          </p:nvPr>
        </p:nvSpPr>
        <p:spPr/>
        <p:txBody>
          <a:bodyPr/>
          <a:lstStyle>
            <a:lvl1pPr>
              <a:defRPr/>
            </a:lvl1pPr>
          </a:lstStyle>
          <a:p>
            <a:pPr>
              <a:defRPr/>
            </a:pPr>
            <a:fld id="{AABCADDE-D6BD-4C00-945D-1B3638E5EC24}" type="datetimeFigureOut">
              <a:rPr lang="en-US"/>
              <a:pPr>
                <a:defRPr/>
              </a:pPr>
              <a:t>6/19/2024</a:t>
            </a:fld>
            <a:endParaRPr lang="en-US"/>
          </a:p>
        </p:txBody>
      </p:sp>
      <p:sp>
        <p:nvSpPr>
          <p:cNvPr id="5" name="Footer Placeholder 4">
            <a:extLst>
              <a:ext uri="{FF2B5EF4-FFF2-40B4-BE49-F238E27FC236}">
                <a16:creationId xmlns:a16="http://schemas.microsoft.com/office/drawing/2014/main" id="{85DFDD6F-0247-41F8-8D6B-4BA1D147D4F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FF1D32E-0FEB-48B4-9FF9-0514956DF765}"/>
              </a:ext>
            </a:extLst>
          </p:cNvPr>
          <p:cNvSpPr>
            <a:spLocks noGrp="1"/>
          </p:cNvSpPr>
          <p:nvPr>
            <p:ph type="sldNum" sz="quarter" idx="12"/>
          </p:nvPr>
        </p:nvSpPr>
        <p:spPr/>
        <p:txBody>
          <a:bodyPr/>
          <a:lstStyle>
            <a:lvl1pPr>
              <a:defRPr/>
            </a:lvl1pPr>
          </a:lstStyle>
          <a:p>
            <a:fld id="{2774C359-77F5-4494-9CD6-658E73223A4E}" type="slidenum">
              <a:rPr lang="en-US" altLang="ja-JP"/>
              <a:pPr/>
              <a:t>‹#›</a:t>
            </a:fld>
            <a:endParaRPr lang="en-US" altLang="ja-JP"/>
          </a:p>
        </p:txBody>
      </p:sp>
    </p:spTree>
    <p:extLst>
      <p:ext uri="{BB962C8B-B14F-4D97-AF65-F5344CB8AC3E}">
        <p14:creationId xmlns:p14="http://schemas.microsoft.com/office/powerpoint/2010/main" val="365385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58351274-BBBD-4B86-ABA7-A33D3D68C42A}"/>
              </a:ext>
            </a:extLst>
          </p:cNvPr>
          <p:cNvSpPr>
            <a:spLocks noGrp="1"/>
          </p:cNvSpPr>
          <p:nvPr>
            <p:ph type="dt" sz="half" idx="10"/>
          </p:nvPr>
        </p:nvSpPr>
        <p:spPr/>
        <p:txBody>
          <a:bodyPr/>
          <a:lstStyle>
            <a:lvl1pPr>
              <a:defRPr/>
            </a:lvl1pPr>
          </a:lstStyle>
          <a:p>
            <a:pPr>
              <a:defRPr/>
            </a:pPr>
            <a:fld id="{E3BDC2C5-F85B-4D8B-9F1E-ED8E9CF91AF6}" type="datetimeFigureOut">
              <a:rPr lang="en-US"/>
              <a:pPr>
                <a:defRPr/>
              </a:pPr>
              <a:t>6/19/2024</a:t>
            </a:fld>
            <a:endParaRPr lang="en-US"/>
          </a:p>
        </p:txBody>
      </p:sp>
      <p:sp>
        <p:nvSpPr>
          <p:cNvPr id="5" name="Footer Placeholder 4">
            <a:extLst>
              <a:ext uri="{FF2B5EF4-FFF2-40B4-BE49-F238E27FC236}">
                <a16:creationId xmlns:a16="http://schemas.microsoft.com/office/drawing/2014/main" id="{EF9568F8-9283-4B47-BA06-B9559A329D6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FB7FF7E-6852-485F-80D8-771EE9EFBE6B}"/>
              </a:ext>
            </a:extLst>
          </p:cNvPr>
          <p:cNvSpPr>
            <a:spLocks noGrp="1"/>
          </p:cNvSpPr>
          <p:nvPr>
            <p:ph type="sldNum" sz="quarter" idx="12"/>
          </p:nvPr>
        </p:nvSpPr>
        <p:spPr/>
        <p:txBody>
          <a:bodyPr/>
          <a:lstStyle>
            <a:lvl1pPr>
              <a:defRPr/>
            </a:lvl1pPr>
          </a:lstStyle>
          <a:p>
            <a:fld id="{A56D92A3-D486-49F9-95EB-7CA5F5853240}" type="slidenum">
              <a:rPr lang="en-US" altLang="ja-JP"/>
              <a:pPr/>
              <a:t>‹#›</a:t>
            </a:fld>
            <a:endParaRPr lang="en-US" altLang="ja-JP"/>
          </a:p>
        </p:txBody>
      </p:sp>
    </p:spTree>
    <p:extLst>
      <p:ext uri="{BB962C8B-B14F-4D97-AF65-F5344CB8AC3E}">
        <p14:creationId xmlns:p14="http://schemas.microsoft.com/office/powerpoint/2010/main" val="297406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976ABE85-1EFB-4EFF-A909-B0A1C9C05566}"/>
              </a:ext>
            </a:extLst>
          </p:cNvPr>
          <p:cNvSpPr>
            <a:spLocks noGrp="1"/>
          </p:cNvSpPr>
          <p:nvPr>
            <p:ph type="dt" sz="half" idx="10"/>
          </p:nvPr>
        </p:nvSpPr>
        <p:spPr/>
        <p:txBody>
          <a:bodyPr/>
          <a:lstStyle>
            <a:lvl1pPr>
              <a:defRPr/>
            </a:lvl1pPr>
          </a:lstStyle>
          <a:p>
            <a:pPr>
              <a:defRPr/>
            </a:pPr>
            <a:fld id="{BCBDCF3D-FF6C-4355-9B99-F07FE97170A7}" type="datetimeFigureOut">
              <a:rPr lang="en-US"/>
              <a:pPr>
                <a:defRPr/>
              </a:pPr>
              <a:t>6/19/2024</a:t>
            </a:fld>
            <a:endParaRPr lang="en-US"/>
          </a:p>
        </p:txBody>
      </p:sp>
      <p:sp>
        <p:nvSpPr>
          <p:cNvPr id="5" name="Footer Placeholder 4">
            <a:extLst>
              <a:ext uri="{FF2B5EF4-FFF2-40B4-BE49-F238E27FC236}">
                <a16:creationId xmlns:a16="http://schemas.microsoft.com/office/drawing/2014/main" id="{A33A3346-430F-4ED5-9FD8-4BA58A6B0DB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4EF8DAF-D058-481B-9341-D92498A0BA56}"/>
              </a:ext>
            </a:extLst>
          </p:cNvPr>
          <p:cNvSpPr>
            <a:spLocks noGrp="1"/>
          </p:cNvSpPr>
          <p:nvPr>
            <p:ph type="sldNum" sz="quarter" idx="12"/>
          </p:nvPr>
        </p:nvSpPr>
        <p:spPr/>
        <p:txBody>
          <a:bodyPr/>
          <a:lstStyle>
            <a:lvl1pPr>
              <a:defRPr/>
            </a:lvl1pPr>
          </a:lstStyle>
          <a:p>
            <a:fld id="{C353880E-3E33-4D6E-94AF-A2F725EDCCC7}" type="slidenum">
              <a:rPr lang="en-US" altLang="ja-JP"/>
              <a:pPr/>
              <a:t>‹#›</a:t>
            </a:fld>
            <a:endParaRPr lang="en-US" altLang="ja-JP"/>
          </a:p>
        </p:txBody>
      </p:sp>
    </p:spTree>
    <p:extLst>
      <p:ext uri="{BB962C8B-B14F-4D97-AF65-F5344CB8AC3E}">
        <p14:creationId xmlns:p14="http://schemas.microsoft.com/office/powerpoint/2010/main" val="3557020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D767B115-EFE5-4A6B-BC78-976E22AC2CB2}"/>
              </a:ext>
            </a:extLst>
          </p:cNvPr>
          <p:cNvSpPr>
            <a:spLocks noGrp="1"/>
          </p:cNvSpPr>
          <p:nvPr>
            <p:ph type="dt" sz="half" idx="10"/>
          </p:nvPr>
        </p:nvSpPr>
        <p:spPr/>
        <p:txBody>
          <a:bodyPr/>
          <a:lstStyle>
            <a:lvl1pPr>
              <a:defRPr/>
            </a:lvl1pPr>
          </a:lstStyle>
          <a:p>
            <a:pPr>
              <a:defRPr/>
            </a:pPr>
            <a:fld id="{9B7C4F11-959F-46FE-BAEC-E813D52DBC28}" type="datetimeFigureOut">
              <a:rPr lang="en-US"/>
              <a:pPr>
                <a:defRPr/>
              </a:pPr>
              <a:t>6/19/2024</a:t>
            </a:fld>
            <a:endParaRPr lang="en-US"/>
          </a:p>
        </p:txBody>
      </p:sp>
      <p:sp>
        <p:nvSpPr>
          <p:cNvPr id="6" name="Footer Placeholder 4">
            <a:extLst>
              <a:ext uri="{FF2B5EF4-FFF2-40B4-BE49-F238E27FC236}">
                <a16:creationId xmlns:a16="http://schemas.microsoft.com/office/drawing/2014/main" id="{676CD282-1B76-48E6-A2A3-C7AF14383B6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43EEC67-9412-4C56-AC0A-6F48686E66FF}"/>
              </a:ext>
            </a:extLst>
          </p:cNvPr>
          <p:cNvSpPr>
            <a:spLocks noGrp="1"/>
          </p:cNvSpPr>
          <p:nvPr>
            <p:ph type="sldNum" sz="quarter" idx="12"/>
          </p:nvPr>
        </p:nvSpPr>
        <p:spPr/>
        <p:txBody>
          <a:bodyPr/>
          <a:lstStyle>
            <a:lvl1pPr>
              <a:defRPr/>
            </a:lvl1pPr>
          </a:lstStyle>
          <a:p>
            <a:fld id="{335747CA-3B4C-44DF-8981-343ACADF4093}" type="slidenum">
              <a:rPr lang="en-US" altLang="ja-JP"/>
              <a:pPr/>
              <a:t>‹#›</a:t>
            </a:fld>
            <a:endParaRPr lang="en-US" altLang="ja-JP"/>
          </a:p>
        </p:txBody>
      </p:sp>
    </p:spTree>
    <p:extLst>
      <p:ext uri="{BB962C8B-B14F-4D97-AF65-F5344CB8AC3E}">
        <p14:creationId xmlns:p14="http://schemas.microsoft.com/office/powerpoint/2010/main" val="42211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855BAC87-6F1E-4609-B3BC-B0DD74B3FBC6}"/>
              </a:ext>
            </a:extLst>
          </p:cNvPr>
          <p:cNvSpPr>
            <a:spLocks noGrp="1"/>
          </p:cNvSpPr>
          <p:nvPr>
            <p:ph type="dt" sz="half" idx="10"/>
          </p:nvPr>
        </p:nvSpPr>
        <p:spPr/>
        <p:txBody>
          <a:bodyPr/>
          <a:lstStyle>
            <a:lvl1pPr>
              <a:defRPr/>
            </a:lvl1pPr>
          </a:lstStyle>
          <a:p>
            <a:pPr>
              <a:defRPr/>
            </a:pPr>
            <a:fld id="{0B7D1922-9D30-4051-9D5E-D18495CCC857}" type="datetimeFigureOut">
              <a:rPr lang="en-US"/>
              <a:pPr>
                <a:defRPr/>
              </a:pPr>
              <a:t>6/19/2024</a:t>
            </a:fld>
            <a:endParaRPr lang="en-US"/>
          </a:p>
        </p:txBody>
      </p:sp>
      <p:sp>
        <p:nvSpPr>
          <p:cNvPr id="8" name="Footer Placeholder 4">
            <a:extLst>
              <a:ext uri="{FF2B5EF4-FFF2-40B4-BE49-F238E27FC236}">
                <a16:creationId xmlns:a16="http://schemas.microsoft.com/office/drawing/2014/main" id="{B4F26A90-1FFC-47F1-91AD-789176A88D0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ACFD513-BA5B-44D1-8625-B603437CA57A}"/>
              </a:ext>
            </a:extLst>
          </p:cNvPr>
          <p:cNvSpPr>
            <a:spLocks noGrp="1"/>
          </p:cNvSpPr>
          <p:nvPr>
            <p:ph type="sldNum" sz="quarter" idx="12"/>
          </p:nvPr>
        </p:nvSpPr>
        <p:spPr/>
        <p:txBody>
          <a:bodyPr/>
          <a:lstStyle>
            <a:lvl1pPr>
              <a:defRPr/>
            </a:lvl1pPr>
          </a:lstStyle>
          <a:p>
            <a:fld id="{D354CFA8-1E8A-4270-9AC8-B1048D46310B}" type="slidenum">
              <a:rPr lang="en-US" altLang="ja-JP"/>
              <a:pPr/>
              <a:t>‹#›</a:t>
            </a:fld>
            <a:endParaRPr lang="en-US" altLang="ja-JP"/>
          </a:p>
        </p:txBody>
      </p:sp>
    </p:spTree>
    <p:extLst>
      <p:ext uri="{BB962C8B-B14F-4D97-AF65-F5344CB8AC3E}">
        <p14:creationId xmlns:p14="http://schemas.microsoft.com/office/powerpoint/2010/main" val="4207052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6407877B-CB1D-4805-B93C-7F5E0D8CC568}"/>
              </a:ext>
            </a:extLst>
          </p:cNvPr>
          <p:cNvSpPr>
            <a:spLocks noGrp="1"/>
          </p:cNvSpPr>
          <p:nvPr>
            <p:ph type="dt" sz="half" idx="10"/>
          </p:nvPr>
        </p:nvSpPr>
        <p:spPr/>
        <p:txBody>
          <a:bodyPr/>
          <a:lstStyle>
            <a:lvl1pPr>
              <a:defRPr/>
            </a:lvl1pPr>
          </a:lstStyle>
          <a:p>
            <a:pPr>
              <a:defRPr/>
            </a:pPr>
            <a:fld id="{F9C84D83-68B7-4FE8-BCBD-C14591470FDA}" type="datetimeFigureOut">
              <a:rPr lang="en-US"/>
              <a:pPr>
                <a:defRPr/>
              </a:pPr>
              <a:t>6/19/2024</a:t>
            </a:fld>
            <a:endParaRPr lang="en-US"/>
          </a:p>
        </p:txBody>
      </p:sp>
      <p:sp>
        <p:nvSpPr>
          <p:cNvPr id="4" name="Footer Placeholder 4">
            <a:extLst>
              <a:ext uri="{FF2B5EF4-FFF2-40B4-BE49-F238E27FC236}">
                <a16:creationId xmlns:a16="http://schemas.microsoft.com/office/drawing/2014/main" id="{5008224C-543E-4FA6-9C21-DD53656FA17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7DE147B7-00CC-4D24-8485-9F9603A327A8}"/>
              </a:ext>
            </a:extLst>
          </p:cNvPr>
          <p:cNvSpPr>
            <a:spLocks noGrp="1"/>
          </p:cNvSpPr>
          <p:nvPr>
            <p:ph type="sldNum" sz="quarter" idx="12"/>
          </p:nvPr>
        </p:nvSpPr>
        <p:spPr/>
        <p:txBody>
          <a:bodyPr/>
          <a:lstStyle>
            <a:lvl1pPr>
              <a:defRPr/>
            </a:lvl1pPr>
          </a:lstStyle>
          <a:p>
            <a:fld id="{20F119E8-7996-4F11-8830-710587196B95}" type="slidenum">
              <a:rPr lang="en-US" altLang="ja-JP"/>
              <a:pPr/>
              <a:t>‹#›</a:t>
            </a:fld>
            <a:endParaRPr lang="en-US" altLang="ja-JP"/>
          </a:p>
        </p:txBody>
      </p:sp>
    </p:spTree>
    <p:extLst>
      <p:ext uri="{BB962C8B-B14F-4D97-AF65-F5344CB8AC3E}">
        <p14:creationId xmlns:p14="http://schemas.microsoft.com/office/powerpoint/2010/main" val="2517563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A578BC2-6DD5-467C-BAB3-448771D659A9}"/>
              </a:ext>
            </a:extLst>
          </p:cNvPr>
          <p:cNvSpPr>
            <a:spLocks noGrp="1"/>
          </p:cNvSpPr>
          <p:nvPr>
            <p:ph type="dt" sz="half" idx="10"/>
          </p:nvPr>
        </p:nvSpPr>
        <p:spPr/>
        <p:txBody>
          <a:bodyPr/>
          <a:lstStyle>
            <a:lvl1pPr>
              <a:defRPr/>
            </a:lvl1pPr>
          </a:lstStyle>
          <a:p>
            <a:pPr>
              <a:defRPr/>
            </a:pPr>
            <a:fld id="{3A26B889-8EE8-44C8-BBC9-A441225C86F0}" type="datetimeFigureOut">
              <a:rPr lang="en-US"/>
              <a:pPr>
                <a:defRPr/>
              </a:pPr>
              <a:t>6/19/2024</a:t>
            </a:fld>
            <a:endParaRPr lang="en-US"/>
          </a:p>
        </p:txBody>
      </p:sp>
      <p:sp>
        <p:nvSpPr>
          <p:cNvPr id="3" name="Footer Placeholder 4">
            <a:extLst>
              <a:ext uri="{FF2B5EF4-FFF2-40B4-BE49-F238E27FC236}">
                <a16:creationId xmlns:a16="http://schemas.microsoft.com/office/drawing/2014/main" id="{15A0274A-B153-45DE-98B1-7801ED3461A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23F4B93-7185-4CF2-BB8D-BC18EA12B97B}"/>
              </a:ext>
            </a:extLst>
          </p:cNvPr>
          <p:cNvSpPr>
            <a:spLocks noGrp="1"/>
          </p:cNvSpPr>
          <p:nvPr>
            <p:ph type="sldNum" sz="quarter" idx="12"/>
          </p:nvPr>
        </p:nvSpPr>
        <p:spPr/>
        <p:txBody>
          <a:bodyPr/>
          <a:lstStyle>
            <a:lvl1pPr>
              <a:defRPr/>
            </a:lvl1pPr>
          </a:lstStyle>
          <a:p>
            <a:fld id="{E7A36302-2255-4C0B-9FDD-FDDDE3619EF9}" type="slidenum">
              <a:rPr lang="en-US" altLang="ja-JP"/>
              <a:pPr/>
              <a:t>‹#›</a:t>
            </a:fld>
            <a:endParaRPr lang="en-US" altLang="ja-JP"/>
          </a:p>
        </p:txBody>
      </p:sp>
    </p:spTree>
    <p:extLst>
      <p:ext uri="{BB962C8B-B14F-4D97-AF65-F5344CB8AC3E}">
        <p14:creationId xmlns:p14="http://schemas.microsoft.com/office/powerpoint/2010/main" val="4217779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AF808A16-1EB9-41D4-8FE6-6B6641CC90E2}"/>
              </a:ext>
            </a:extLst>
          </p:cNvPr>
          <p:cNvSpPr>
            <a:spLocks noGrp="1"/>
          </p:cNvSpPr>
          <p:nvPr>
            <p:ph type="dt" sz="half" idx="10"/>
          </p:nvPr>
        </p:nvSpPr>
        <p:spPr/>
        <p:txBody>
          <a:bodyPr/>
          <a:lstStyle>
            <a:lvl1pPr>
              <a:defRPr/>
            </a:lvl1pPr>
          </a:lstStyle>
          <a:p>
            <a:pPr>
              <a:defRPr/>
            </a:pPr>
            <a:fld id="{2294177D-C249-42F0-B2AE-5C2CE92EA0E7}" type="datetimeFigureOut">
              <a:rPr lang="en-US"/>
              <a:pPr>
                <a:defRPr/>
              </a:pPr>
              <a:t>6/19/2024</a:t>
            </a:fld>
            <a:endParaRPr lang="en-US"/>
          </a:p>
        </p:txBody>
      </p:sp>
      <p:sp>
        <p:nvSpPr>
          <p:cNvPr id="6" name="Footer Placeholder 4">
            <a:extLst>
              <a:ext uri="{FF2B5EF4-FFF2-40B4-BE49-F238E27FC236}">
                <a16:creationId xmlns:a16="http://schemas.microsoft.com/office/drawing/2014/main" id="{0CF29C5A-8E82-4332-BA71-D6886D5F49C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36A7A12-410C-4FE0-A0CE-7668F6F4444A}"/>
              </a:ext>
            </a:extLst>
          </p:cNvPr>
          <p:cNvSpPr>
            <a:spLocks noGrp="1"/>
          </p:cNvSpPr>
          <p:nvPr>
            <p:ph type="sldNum" sz="quarter" idx="12"/>
          </p:nvPr>
        </p:nvSpPr>
        <p:spPr/>
        <p:txBody>
          <a:bodyPr/>
          <a:lstStyle>
            <a:lvl1pPr>
              <a:defRPr/>
            </a:lvl1pPr>
          </a:lstStyle>
          <a:p>
            <a:fld id="{DA794108-99E7-416D-ACBA-B930F65FE490}" type="slidenum">
              <a:rPr lang="en-US" altLang="ja-JP"/>
              <a:pPr/>
              <a:t>‹#›</a:t>
            </a:fld>
            <a:endParaRPr lang="en-US" altLang="ja-JP"/>
          </a:p>
        </p:txBody>
      </p:sp>
    </p:spTree>
    <p:extLst>
      <p:ext uri="{BB962C8B-B14F-4D97-AF65-F5344CB8AC3E}">
        <p14:creationId xmlns:p14="http://schemas.microsoft.com/office/powerpoint/2010/main" val="24439909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3.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780A6649-A336-4D5D-A025-6AB77BCAD5E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E7127F5B-0742-4998-B343-AA9D1792706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5B7D953B-68C9-4132-A6E7-0729B98737B8}"/>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3075" name="Text Placeholder 2">
            <a:extLst>
              <a:ext uri="{FF2B5EF4-FFF2-40B4-BE49-F238E27FC236}">
                <a16:creationId xmlns:a16="http://schemas.microsoft.com/office/drawing/2014/main" id="{4541D1C5-41A5-4229-8A2C-48CC9FFC01C7}"/>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D45E21BD-7AA0-4A35-A45E-E43E47469CA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140B69B-B2DE-40C8-8596-20E12860480F}" type="datetimeFigureOut">
              <a:rPr lang="en-US"/>
              <a:pPr>
                <a:defRPr/>
              </a:pPr>
              <a:t>6/19/2024</a:t>
            </a:fld>
            <a:endParaRPr lang="en-US"/>
          </a:p>
        </p:txBody>
      </p:sp>
      <p:sp>
        <p:nvSpPr>
          <p:cNvPr id="5" name="Footer Placeholder 4">
            <a:extLst>
              <a:ext uri="{FF2B5EF4-FFF2-40B4-BE49-F238E27FC236}">
                <a16:creationId xmlns:a16="http://schemas.microsoft.com/office/drawing/2014/main" id="{EE6CB417-8836-448B-8322-735A550DAF9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3283F098-FE22-4A02-B630-CEA67690A4C4}"/>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307904E-C62B-4834-8F28-DFA72096937A}" type="slidenum">
              <a:rPr lang="en-US" altLang="ja-JP"/>
              <a:pPr/>
              <a:t>‹#›</a:t>
            </a:fld>
            <a:endParaRPr lang="en-US" altLang="ja-JP"/>
          </a:p>
        </p:txBody>
      </p:sp>
      <p:pic>
        <p:nvPicPr>
          <p:cNvPr id="3079" name="図 6">
            <a:extLst>
              <a:ext uri="{FF2B5EF4-FFF2-40B4-BE49-F238E27FC236}">
                <a16:creationId xmlns:a16="http://schemas.microsoft.com/office/drawing/2014/main" id="{FAA41D50-8353-4996-B398-6ABA27280219}"/>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テキスト ボックス 8">
            <a:extLst>
              <a:ext uri="{FF2B5EF4-FFF2-40B4-BE49-F238E27FC236}">
                <a16:creationId xmlns:a16="http://schemas.microsoft.com/office/drawing/2014/main" id="{E3F3AF8C-F822-418B-BF3E-BBB2AF0B029A}"/>
              </a:ext>
            </a:extLst>
          </p:cNvPr>
          <p:cNvSpPr txBox="1">
            <a:spLocks noChangeArrowheads="1"/>
          </p:cNvSpPr>
          <p:nvPr/>
        </p:nvSpPr>
        <p:spPr bwMode="auto">
          <a:xfrm>
            <a:off x="223838" y="849313"/>
            <a:ext cx="83232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ja-JP" altLang="en-US" sz="1600" dirty="0">
                <a:latin typeface="+mn-ea"/>
                <a:ea typeface="+mn-ea"/>
              </a:rPr>
              <a:t>　ポイントを貯めていると、ポイントの還元率が高い日に多めに買い物をしたくなるかもしれません。ポイント</a:t>
            </a:r>
            <a:r>
              <a:rPr lang="en-US" altLang="ja-JP" sz="1600" dirty="0">
                <a:latin typeface="+mn-ea"/>
                <a:ea typeface="+mn-ea"/>
              </a:rPr>
              <a:t>10</a:t>
            </a:r>
            <a:r>
              <a:rPr lang="ja-JP" altLang="en-US" sz="1600" dirty="0">
                <a:latin typeface="+mn-ea"/>
                <a:ea typeface="+mn-ea"/>
              </a:rPr>
              <a:t>倍！など高い還元率の宣伝を目にする機会もあるでしょう。とはいえ、ポイントを貯めるために買い物をするのは本末転倒です。必要ないものまで買わないように注意しましょう。</a:t>
            </a:r>
          </a:p>
        </p:txBody>
      </p:sp>
      <p:sp>
        <p:nvSpPr>
          <p:cNvPr id="3" name="テキスト ボックス 11">
            <a:extLst>
              <a:ext uri="{FF2B5EF4-FFF2-40B4-BE49-F238E27FC236}">
                <a16:creationId xmlns:a16="http://schemas.microsoft.com/office/drawing/2014/main" id="{A86230D7-2D08-4033-9E51-1EBBA94D86D7}"/>
              </a:ext>
            </a:extLst>
          </p:cNvPr>
          <p:cNvSpPr txBox="1"/>
          <p:nvPr/>
        </p:nvSpPr>
        <p:spPr>
          <a:xfrm>
            <a:off x="223838" y="449263"/>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ポイントの価値を見極めよう</a:t>
            </a:r>
          </a:p>
        </p:txBody>
      </p:sp>
      <p:pic>
        <p:nvPicPr>
          <p:cNvPr id="5124" name="図 5">
            <a:extLst>
              <a:ext uri="{FF2B5EF4-FFF2-40B4-BE49-F238E27FC236}">
                <a16:creationId xmlns:a16="http://schemas.microsoft.com/office/drawing/2014/main" id="{C1EB70F0-C7EE-4A1B-BFDF-C4FEBB6F1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4325" y="2187575"/>
            <a:ext cx="6337300" cy="408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第2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A17FC81A-1CD9-4349-A679-E53CFFF3F5A0}"/>
</file>

<file path=customXml/itemProps2.xml><?xml version="1.0" encoding="utf-8"?>
<ds:datastoreItem xmlns:ds="http://schemas.openxmlformats.org/officeDocument/2006/customXml" ds:itemID="{C64BD89A-615D-4F82-A7F6-F78121D08545}"/>
</file>

<file path=customXml/itemProps3.xml><?xml version="1.0" encoding="utf-8"?>
<ds:datastoreItem xmlns:ds="http://schemas.openxmlformats.org/officeDocument/2006/customXml" ds:itemID="{C3EEEBFD-1727-414E-AAB2-2105626DE988}"/>
</file>

<file path=docProps/app.xml><?xml version="1.0" encoding="utf-8"?>
<Properties xmlns="http://schemas.openxmlformats.org/officeDocument/2006/extended-properties" xmlns:vt="http://schemas.openxmlformats.org/officeDocument/2006/docPropsVTypes">
  <TotalTime>116</TotalTime>
  <Words>72</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3</vt:i4>
      </vt:variant>
      <vt:variant>
        <vt:lpstr>スライド タイトル</vt:lpstr>
      </vt:variant>
      <vt:variant>
        <vt:i4>1</vt:i4>
      </vt:variant>
    </vt:vector>
  </HeadingPairs>
  <TitlesOfParts>
    <vt:vector size="7" baseType="lpstr">
      <vt:lpstr>Arial</vt:lpstr>
      <vt:lpstr>Calibri</vt:lpstr>
      <vt:lpstr>Calibri Light</vt:lpstr>
      <vt:lpstr>第1章</vt:lpstr>
      <vt:lpstr>第2章</vt:lpstr>
      <vt:lpstr>1_第2章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16</cp:revision>
  <dcterms:created xsi:type="dcterms:W3CDTF">2016-03-12T01:57:31Z</dcterms:created>
  <dcterms:modified xsi:type="dcterms:W3CDTF">2024-06-19T07:42:36Z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