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57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AC704B-FD4B-49B1-AAE9-878DB75A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3095F-6802-47B5-8112-96C38591D44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625505-3ED4-470C-8BB3-FFB1CC14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C4E7C0-86CF-4FC9-8DD3-AEB81E7C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6EA56-862A-4333-B728-171F327FC6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027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96FB-C6A1-4C7E-B636-FCBEA8FB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9858A-557D-4772-A9D1-7EC64E12C43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E4340-EEBC-40A8-AE66-E3128EAB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AE309-9E7F-46F7-B4F4-7F6A522F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4A540-26BB-4C48-8685-F7D2D72FCD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58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441A6-0727-4472-AA43-4DEDBFCE9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4F86-FF03-422A-A1A4-A4665FA05EF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3F354-C27D-45C4-A901-51081879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BA62B-7559-4FE7-8AEF-EF8D97D0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F2F32-1E52-4023-BE7E-389966C610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867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87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54557-66BE-42BF-B3B1-7919BF9EC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8463A-57CC-460F-B73F-960110C7130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62DD1-DD33-433A-BF0B-77FE28C4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275C6-E973-473C-9607-A7626F30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E5848-2A16-4E8A-A566-7C228A5FEA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631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1E391-47C8-4E54-9319-73AFF684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8E28-66F4-48A0-A9E3-C2190C498EE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7D2BE-577D-4D34-B5C2-A050293A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42921-7368-4F16-8928-7D93246A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E0773-125A-408A-A459-9F35CD780A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528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F2E56-5EC0-443D-B290-DFDAA115C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2B36-1504-482A-BCC1-B5C726D0388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8FFD1-1E1F-4035-A84C-3D542BE2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A0F46-2242-46A3-926B-7D3A07A3D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953EF-84B5-48C7-845B-97CF35E337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692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24AE82-AB4B-4954-9B5D-E9DBF03A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A8F24-7341-4FE0-8AAC-2CC4785BD06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0D3B17-85CA-48B6-80F0-630365F15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91C919-0A46-4FF5-9B25-4236385F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34874-2C90-4A54-BC96-5A96AFD41B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58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E304B1-EE5C-410C-962C-0F85019A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2FA1-E881-4E6B-B2E8-EC11430BE63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45753C-D251-45A4-BD58-D6B862E8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5B3D272-EA43-45EE-B6F4-36ACA42A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BCBF-501E-4BE8-8E74-9EE4DAA641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382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FE1141A-B815-4297-A010-64475CB5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C7A1-C2DD-4FC8-A7EA-DDD3FE22030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48560D-0F0D-4716-B766-B4BF378C9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E96F59-B4D6-4967-BED1-85D156E3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5EBB5-0E62-4BAF-AEB1-47FDB25081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37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9637A20-7928-41C8-89E5-A4C57B71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0AE8-47B0-4F69-8639-2923CA7FFA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001F359-8C60-4084-AB98-F70E09B9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6F5B21-DD17-48FA-8BEC-CCABC290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CFE66-57BF-494E-AE65-83C3A175A6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92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40F39C-BB02-45FE-816E-0007DAFD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93378-3AB0-4ABF-AAA0-5A1350972A7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4F0208-4733-4185-853A-3ED2E8B0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FF7EC6-7E92-433C-A272-8369D349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CFB2-09B8-4FB1-B502-3184EDD38B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81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92DA28B-2A62-46AE-92F8-34B7D40B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CBB59074-8EFA-4D9E-91D0-E9C8C01D6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A06F1FBA-E06A-41A4-B1A4-9E204B246A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B107594-7CDF-4FD1-84AA-5DAC980459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D0B3E-2062-4578-8ACA-F23CA98A3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754E3D-1385-4E1D-BF4A-D83E5480259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151B-FCE5-408A-9F86-C25566762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55B3D-D8A7-4635-A88F-7475832F3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58F9E86-FB1B-476F-89C6-0878738D6983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EC3AD434-93FE-450F-9126-BDB504AE39A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4">
            <a:extLst>
              <a:ext uri="{FF2B5EF4-FFF2-40B4-BE49-F238E27FC236}">
                <a16:creationId xmlns:a16="http://schemas.microsoft.com/office/drawing/2014/main" id="{B9F4221B-A07B-4F0A-9987-241C0858F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760663"/>
            <a:ext cx="4973637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88C3D668-1084-4E6C-A6C8-A593017ED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022350"/>
            <a:ext cx="84137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ポイントの還元率（ポイントが付く割合）は、「</a:t>
            </a:r>
            <a:r>
              <a:rPr lang="en-US" altLang="ja-JP" sz="1600"/>
              <a:t>100</a:t>
            </a:r>
            <a:r>
              <a:rPr lang="ja-JP" altLang="en-US" sz="1600"/>
              <a:t>円につき</a:t>
            </a:r>
            <a:r>
              <a:rPr lang="en-US" altLang="ja-JP" sz="1600"/>
              <a:t>1</a:t>
            </a:r>
            <a:r>
              <a:rPr lang="ja-JP" altLang="en-US" sz="1600"/>
              <a:t>ポイント」、つまり代金の</a:t>
            </a:r>
            <a:r>
              <a:rPr lang="en-US" altLang="ja-JP" sz="1600"/>
              <a:t>1</a:t>
            </a:r>
            <a:r>
              <a:rPr lang="ja-JP" altLang="en-US" sz="1600"/>
              <a:t>％が一般的です。ただし</a:t>
            </a:r>
            <a:r>
              <a:rPr lang="en-US" altLang="ja-JP" sz="1600"/>
              <a:t>200</a:t>
            </a:r>
            <a:r>
              <a:rPr lang="ja-JP" altLang="en-US" sz="1600"/>
              <a:t>円で</a:t>
            </a:r>
            <a:r>
              <a:rPr lang="en-US" altLang="ja-JP" sz="1600"/>
              <a:t>1</a:t>
            </a:r>
            <a:r>
              <a:rPr lang="ja-JP" altLang="en-US" sz="1600"/>
              <a:t>ポイントだったり、</a:t>
            </a:r>
            <a:r>
              <a:rPr lang="en-US" altLang="ja-JP" sz="1600"/>
              <a:t>100</a:t>
            </a:r>
            <a:r>
              <a:rPr lang="ja-JP" altLang="en-US" sz="1600"/>
              <a:t>円で</a:t>
            </a:r>
            <a:r>
              <a:rPr lang="en-US" altLang="ja-JP" sz="1600"/>
              <a:t>1.5</a:t>
            </a:r>
            <a:r>
              <a:rPr lang="ja-JP" altLang="en-US" sz="1600"/>
              <a:t>ポイントだったりするカードもあります。また、キャンペーン中は還元率が増える場合もあります（たとえば、</a:t>
            </a:r>
            <a:r>
              <a:rPr lang="en-US" altLang="ja-JP" sz="1600"/>
              <a:t>2</a:t>
            </a:r>
            <a:r>
              <a:rPr lang="ja-JP" altLang="en-US" sz="1600"/>
              <a:t>倍に増えるなど）。ポイントを付ける会社によって、還元率は様々です。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E0ECE3AA-F31F-49CB-AD83-BEE7A11125D2}"/>
              </a:ext>
            </a:extLst>
          </p:cNvPr>
          <p:cNvSpPr txBox="1"/>
          <p:nvPr/>
        </p:nvSpPr>
        <p:spPr>
          <a:xfrm>
            <a:off x="223838" y="6223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ポイントの付き方はいろいろ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5886B59-23ED-4731-BA8C-2021B304DF1C}"/>
</file>

<file path=customXml/itemProps2.xml><?xml version="1.0" encoding="utf-8"?>
<ds:datastoreItem xmlns:ds="http://schemas.openxmlformats.org/officeDocument/2006/customXml" ds:itemID="{DBCF9B9A-B66C-47BB-8B82-A595363097FF}"/>
</file>

<file path=customXml/itemProps3.xml><?xml version="1.0" encoding="utf-8"?>
<ds:datastoreItem xmlns:ds="http://schemas.openxmlformats.org/officeDocument/2006/customXml" ds:itemID="{5BA4D737-0E17-41A7-95C6-57612706BE0D}"/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86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15</cp:revision>
  <dcterms:created xsi:type="dcterms:W3CDTF">2016-03-12T01:57:31Z</dcterms:created>
  <dcterms:modified xsi:type="dcterms:W3CDTF">2024-06-19T07:42:04Z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