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</p:sldMasterIdLst>
  <p:sldIdLst>
    <p:sldId id="262" r:id="rId4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1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5570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EAC704B-FD4B-49B1-AAE9-878DB75AC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3095F-6802-47B5-8112-96C38591D44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7625505-3ED4-470C-8BB3-FFB1CC146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4C4E7C0-86CF-4FC9-8DD3-AEB81E7C0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6EA56-862A-4333-B728-171F327FC61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0274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96FB-C6A1-4C7E-B636-FCBEA8FB9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9858A-557D-4772-A9D1-7EC64E12C43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E4340-EEBC-40A8-AE66-E3128EAB8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AE309-9E7F-46F7-B4F4-7F6A522F1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4A540-26BB-4C48-8685-F7D2D72FCD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3584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441A6-0727-4472-AA43-4DEDBFCE9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34F86-FF03-422A-A1A4-A4665FA05EF3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3F354-C27D-45C4-A901-510818791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BA62B-7559-4FE7-8AEF-EF8D97D0C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F2F32-1E52-4023-BE7E-389966C610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0867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4872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54557-66BE-42BF-B3B1-7919BF9EC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8463A-57CC-460F-B73F-960110C71309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62DD1-DD33-433A-BF0B-77FE28C4C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275C6-E973-473C-9607-A7626F30E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E5848-2A16-4E8A-A566-7C228A5FEA1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631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1E391-47C8-4E54-9319-73AFF6848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88E28-66F4-48A0-A9E3-C2190C498EE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7D2BE-577D-4D34-B5C2-A050293AE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42921-7368-4F16-8928-7D93246A5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E0773-125A-408A-A459-9F35CD780A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5289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F2E56-5EC0-443D-B290-DFDAA115C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A2B36-1504-482A-BCC1-B5C726D0388F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8FFD1-1E1F-4035-A84C-3D542BE2D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A0F46-2242-46A3-926B-7D3A07A3D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953EF-84B5-48C7-845B-97CF35E3375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56928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324AE82-AB4B-4954-9B5D-E9DBF03AF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A8F24-7341-4FE0-8AAC-2CC4785BD06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40D3B17-85CA-48B6-80F0-630365F15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B91C919-0A46-4FF5-9B25-4236385F5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34874-2C90-4A54-BC96-5A96AFD41B1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589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FE304B1-EE5C-410C-962C-0F85019A8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F2FA1-E881-4E6B-B2E8-EC11430BE63F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045753C-D251-45A4-BD58-D6B862E85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5B3D272-EA43-45EE-B6F4-36ACA42A2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EBCBF-501E-4BE8-8E74-9EE4DAA641B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382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FE1141A-B815-4297-A010-64475CB5C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5C7A1-C2DD-4FC8-A7EA-DDD3FE220303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048560D-0F0D-4716-B766-B4BF378C9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E96F59-B4D6-4967-BED1-85D156E37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5EBB5-0E62-4BAF-AEB1-47FDB250810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4371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9637A20-7928-41C8-89E5-A4C57B719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0AE8-47B0-4F69-8639-2923CA7FFAE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001F359-8C60-4084-AB98-F70E09B91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A6F5B21-DD17-48FA-8BEC-CCABC2905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CFE66-57BF-494E-AE65-83C3A175A69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192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40F39C-BB02-45FE-816E-0007DAFDE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93378-3AB0-4ABF-AAA0-5A1350972A7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74F0208-4733-4185-853A-3ED2E8B0D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AFF7EC6-7E92-433C-A272-8369D3494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8CFB2-09B8-4FB1-B502-3184EDD38B7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813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192DA28B-2A62-46AE-92F8-34B7D40B6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CBB59074-8EFA-4D9E-91D0-E9C8C01D6E0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A06F1FBA-E06A-41A4-B1A4-9E204B246A3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8B107594-7CDF-4FD1-84AA-5DAC980459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D0B3E-2062-4578-8ACA-F23CA98A38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A754E3D-1385-4E1D-BF4A-D83E5480259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A151B-FCE5-408A-9F86-C255667620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55B3D-D8A7-4635-A88F-7475832F34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58F9E86-FB1B-476F-89C6-0878738D6983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3079" name="図 6">
            <a:extLst>
              <a:ext uri="{FF2B5EF4-FFF2-40B4-BE49-F238E27FC236}">
                <a16:creationId xmlns:a16="http://schemas.microsoft.com/office/drawing/2014/main" id="{EC3AD434-93FE-450F-9126-BDB504AE39A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4">
            <a:extLst>
              <a:ext uri="{FF2B5EF4-FFF2-40B4-BE49-F238E27FC236}">
                <a16:creationId xmlns:a16="http://schemas.microsoft.com/office/drawing/2014/main" id="{B9F4221B-A07B-4F0A-9987-241C0858F2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760663"/>
            <a:ext cx="4973637" cy="354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テキスト ボックス 8">
            <a:extLst>
              <a:ext uri="{FF2B5EF4-FFF2-40B4-BE49-F238E27FC236}">
                <a16:creationId xmlns:a16="http://schemas.microsoft.com/office/drawing/2014/main" id="{88C3D668-1084-4E6C-A6C8-A593017ED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022350"/>
            <a:ext cx="84137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ポイントの還元率（ポイントが付く割合）は、「</a:t>
            </a:r>
            <a:r>
              <a:rPr lang="en-US" altLang="ja-JP" sz="1600"/>
              <a:t>100</a:t>
            </a:r>
            <a:r>
              <a:rPr lang="ja-JP" altLang="en-US" sz="1600"/>
              <a:t>円につき</a:t>
            </a:r>
            <a:r>
              <a:rPr lang="en-US" altLang="ja-JP" sz="1600"/>
              <a:t>1</a:t>
            </a:r>
            <a:r>
              <a:rPr lang="ja-JP" altLang="en-US" sz="1600"/>
              <a:t>ポイント」、つまり代金の</a:t>
            </a:r>
            <a:r>
              <a:rPr lang="en-US" altLang="ja-JP" sz="1600"/>
              <a:t>1</a:t>
            </a:r>
            <a:r>
              <a:rPr lang="ja-JP" altLang="en-US" sz="1600"/>
              <a:t>％が一般的です。ただし</a:t>
            </a:r>
            <a:r>
              <a:rPr lang="en-US" altLang="ja-JP" sz="1600"/>
              <a:t>200</a:t>
            </a:r>
            <a:r>
              <a:rPr lang="ja-JP" altLang="en-US" sz="1600"/>
              <a:t>円で</a:t>
            </a:r>
            <a:r>
              <a:rPr lang="en-US" altLang="ja-JP" sz="1600"/>
              <a:t>1</a:t>
            </a:r>
            <a:r>
              <a:rPr lang="ja-JP" altLang="en-US" sz="1600"/>
              <a:t>ポイントだったり、</a:t>
            </a:r>
            <a:r>
              <a:rPr lang="en-US" altLang="ja-JP" sz="1600"/>
              <a:t>100</a:t>
            </a:r>
            <a:r>
              <a:rPr lang="ja-JP" altLang="en-US" sz="1600"/>
              <a:t>円で</a:t>
            </a:r>
            <a:r>
              <a:rPr lang="en-US" altLang="ja-JP" sz="1600"/>
              <a:t>1.5</a:t>
            </a:r>
            <a:r>
              <a:rPr lang="ja-JP" altLang="en-US" sz="1600"/>
              <a:t>ポイントだったりするカードもあります。また、キャンペーン中は還元率が増える場合もあります（たとえば、</a:t>
            </a:r>
            <a:r>
              <a:rPr lang="en-US" altLang="ja-JP" sz="1600"/>
              <a:t>2</a:t>
            </a:r>
            <a:r>
              <a:rPr lang="ja-JP" altLang="en-US" sz="1600"/>
              <a:t>倍に増えるなど）。ポイントを付ける会社によって、還元率は様々です。</a:t>
            </a:r>
          </a:p>
        </p:txBody>
      </p:sp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E0ECE3AA-F31F-49CB-AD83-BEE7A11125D2}"/>
              </a:ext>
            </a:extLst>
          </p:cNvPr>
          <p:cNvSpPr txBox="1"/>
          <p:nvPr/>
        </p:nvSpPr>
        <p:spPr>
          <a:xfrm>
            <a:off x="223838" y="622300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69BA5A"/>
                </a:solidFill>
                <a:latin typeface="+mn-ea"/>
              </a:rPr>
              <a:t>ポイントの付き方はいろいろ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第2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05886B59-23ED-4731-BA8C-2021B304DF1C}"/>
</file>

<file path=customXml/itemProps2.xml><?xml version="1.0" encoding="utf-8"?>
<ds:datastoreItem xmlns:ds="http://schemas.openxmlformats.org/officeDocument/2006/customXml" ds:itemID="{DBCF9B9A-B66C-47BB-8B82-A595363097FF}"/>
</file>

<file path=customXml/itemProps3.xml><?xml version="1.0" encoding="utf-8"?>
<ds:datastoreItem xmlns:ds="http://schemas.openxmlformats.org/officeDocument/2006/customXml" ds:itemID="{5BA4D737-0E17-41A7-95C6-57612706BE0D}"/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86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第1章</vt:lpstr>
      <vt:lpstr>第2章</vt:lpstr>
      <vt:lpstr>1_第2章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15</cp:revision>
  <dcterms:created xsi:type="dcterms:W3CDTF">2016-03-12T01:57:31Z</dcterms:created>
  <dcterms:modified xsi:type="dcterms:W3CDTF">2024-06-19T07:42:04Z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