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sldIdLst>
    <p:sldId id="262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265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D08DC5-C12C-4B92-8533-736B00A7B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359B4-AAC5-4B40-899F-39C143DB4C5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E789DCF-0536-4BA9-981D-D0C018A89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514960A-91C2-47E3-8A71-266095320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65951-5FA7-44CC-BF0A-487BD19924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65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CE212-66B5-48F0-99F6-AB513FE07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B3C3F-F0A7-4C30-99C7-DDCA6B48F6F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A0238-C89D-47DD-B39A-61C14C232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02C9E-61F3-4F66-BCE5-958251245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B82A1-84F2-4809-A782-B2F8084311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9647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BA084-5AC9-49A7-8D1D-BEA1CEEA0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BDEBD-7DFE-414A-9631-8EF85A04D1D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5F812-95F9-40F9-8092-30F035378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55A82-5EB9-4009-854F-F6EB18074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3F160-F44D-4F39-9282-BCB30084E6C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3086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027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66907-469F-42FA-953C-8364E0B5C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A87E2-7B8F-44EB-8940-138D46A6BAE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D2979-278C-4763-9490-4FA7C27D3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C021E-D232-40C1-9471-29B3FD33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09323-6E77-4061-9B02-1D647711F2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97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3FE65-9E4E-471D-991E-1C1E0BE79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3BBA0-B98D-43F6-B8B2-8BF24B4EB68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2B810-3C27-4E85-82AE-C17DA5B7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78C51-ABB2-4922-BD65-F1ECEEA3D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DA006-E05D-46D6-87AA-1A96E0BC87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492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ED46D-8F04-40D9-A9B2-252F6D804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A428-91F5-4350-99D9-BB1E102B588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03D64-E062-4D1C-BE8E-E58A65F5C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9E0E7-3300-48DF-B0E4-9A931F8AC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0292-3B84-41A7-98C1-1AEEC66BAD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748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4338FE4-E616-4C60-9DD7-4363CB27F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3900F-03A4-4759-B2C3-2CAA85C102F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3F3A48E-7F25-4BCC-AC3A-63056D714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B34F71-AFFB-4C5E-BEEA-9EA6B9597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BC4BE-1486-4EBD-97F0-B6AD2002093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248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F8948C2-635F-4529-AA06-D2D89AABD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18271-D43A-4980-9EDC-37C02F0494D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E70956-DBCF-43CE-8532-98EB2B429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0062170-0A8D-4FE1-A0E0-5AAD9DD97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E6B5D-95DF-4E43-A36C-B515402CD1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319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08DC680-A9EF-4ECE-816F-9C29524D1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E1726-8B3C-4A49-9058-BBD5C1ED376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B882611-5C3F-4340-9EAA-BC5CD6F1C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F4AE8AF-1B14-45FB-90EC-555CA01CE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BD878-7E7F-495E-8445-54AF96A57E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094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BE04018-0586-4F61-BF7B-20D09D3FA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A1797-F040-4FF6-B5CF-CE4F589C142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0146B8F-B1D6-468A-8855-40092684B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3BD14DA-D731-4BF4-80C8-8A8C85F05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30C48-6C56-49DE-9AF7-D747B0292CB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7547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F8AC9B0-1182-45C4-8DD1-9C25B076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82F7A-5D24-4EF2-875C-9A66AA52771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EE7A6D-9868-4A17-9534-70DE72D5A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748025-A4BA-4239-8734-70A8F8FF6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4B5BE-6DD5-4195-97C8-F840E0945B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237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060A264B-0C34-4EAA-BA70-883392DE7B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1E9054FA-2F04-4529-9AA5-75B34491DF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7953666F-C83D-49CE-A442-F90AF871A88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948DC4A5-B415-4365-809D-EFCB7A7B02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E259F-F15B-421B-8B18-8124758177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A11C01-F42E-4340-8FF2-1BD5F2C8369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DC604-C4E8-49AA-8FDA-70C4715F9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EF739-E627-4513-89DA-7A59B8899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294067A-6B14-4087-A211-9E659A0FD859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05041028-D46E-4BA7-966D-0FDCE802337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8">
            <a:extLst>
              <a:ext uri="{FF2B5EF4-FFF2-40B4-BE49-F238E27FC236}">
                <a16:creationId xmlns:a16="http://schemas.microsoft.com/office/drawing/2014/main" id="{C27A4EBD-9700-468C-A06B-98219B8BB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517650"/>
            <a:ext cx="7951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買い物によって付いたポイントは、お金と同じように貯められます。そして、ある程度貯まったら、現金と同じように利用したり、品物と交換したりできます。現金として使えば、ポイント分だけ現金を節約できたのと同じこと。上手に貯めれば、家計にも役立ち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F59A1EC4-E7FE-49EF-8307-7D7F5A12E51B}"/>
              </a:ext>
            </a:extLst>
          </p:cNvPr>
          <p:cNvSpPr txBox="1"/>
          <p:nvPr/>
        </p:nvSpPr>
        <p:spPr>
          <a:xfrm>
            <a:off x="223838" y="102870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家計管理の中でのポイント</a:t>
            </a:r>
          </a:p>
        </p:txBody>
      </p:sp>
      <p:sp>
        <p:nvSpPr>
          <p:cNvPr id="7" name="テキスト ボックス 11">
            <a:extLst>
              <a:ext uri="{FF2B5EF4-FFF2-40B4-BE49-F238E27FC236}">
                <a16:creationId xmlns:a16="http://schemas.microsoft.com/office/drawing/2014/main" id="{C6365E43-F1FD-414E-A969-EB59014F0970}"/>
              </a:ext>
            </a:extLst>
          </p:cNvPr>
          <p:cNvSpPr txBox="1"/>
          <p:nvPr/>
        </p:nvSpPr>
        <p:spPr>
          <a:xfrm>
            <a:off x="223838" y="2851150"/>
            <a:ext cx="4348162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rgbClr val="69BA5A"/>
                </a:solidFill>
                <a:latin typeface="+mn-ea"/>
              </a:rPr>
              <a:t>ポイントの活用例</a:t>
            </a:r>
          </a:p>
        </p:txBody>
      </p:sp>
      <p:pic>
        <p:nvPicPr>
          <p:cNvPr id="5125" name="図 3">
            <a:extLst>
              <a:ext uri="{FF2B5EF4-FFF2-40B4-BE49-F238E27FC236}">
                <a16:creationId xmlns:a16="http://schemas.microsoft.com/office/drawing/2014/main" id="{7CCA72D7-5842-4FF4-AC36-E3ADD007A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3189288"/>
            <a:ext cx="8240712" cy="210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2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E93357E3-8E83-4E53-BA2B-19EE70641E05}"/>
</file>

<file path=customXml/itemProps2.xml><?xml version="1.0" encoding="utf-8"?>
<ds:datastoreItem xmlns:ds="http://schemas.openxmlformats.org/officeDocument/2006/customXml" ds:itemID="{9F6856A7-4265-4774-9EB6-758A76D8E071}"/>
</file>

<file path=customXml/itemProps3.xml><?xml version="1.0" encoding="utf-8"?>
<ds:datastoreItem xmlns:ds="http://schemas.openxmlformats.org/officeDocument/2006/customXml" ds:itemID="{47DCA082-C1AC-4D28-8A2C-09FC3C0BEBBC}"/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第1章</vt:lpstr>
      <vt:lpstr>第2章</vt:lpstr>
      <vt:lpstr>1_第2章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14</cp:revision>
  <dcterms:created xsi:type="dcterms:W3CDTF">2016-03-12T01:57:31Z</dcterms:created>
  <dcterms:modified xsi:type="dcterms:W3CDTF">2024-06-19T07:41:34Z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