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2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79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6A3897-A7D6-449D-AB33-D241A5D14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F32A-27A6-4752-905B-38CB7307F8F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FF5AF6-1F01-4E9A-9A3A-B15E742E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723EC7-A9C2-4D40-AE37-CF9D4D36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8FF62-1628-4F94-A52F-AD281A3BD7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876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82189-C8B6-4FA9-B9C4-65206A047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A1BC0-C1BA-404E-8750-61B0EA23F61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DC162-DC63-4B73-BCCB-18C360B9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FAC14-7229-49ED-B2C5-8563C3C8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33CC7-B53C-4F67-9EB5-809EF86864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845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73BD6-F6D0-449B-8B3D-DD3D5DCD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444E6-12F3-48FA-9757-564B653F292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5699-7A83-4B66-9F1D-232589C97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BBC0F-B4BC-4C27-81F1-432284DF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0614C-7EE8-4FDC-A430-AF0F2FF6DD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3682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59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19D95-30B9-405F-B24C-352AC3329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825F3-87C5-4FB1-96B7-76147C8E40C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8C08D-B25A-445E-9123-8DE12874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2DE88-2FC4-420C-AC6F-FF167F0C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8C066-1C0C-4E63-8C24-7F3FEA7A5F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17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ECD80-CA8D-4E05-AF93-3E3E754F4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7CF9A-3BFC-4D0E-A707-59DB4FCFA5E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A4AD3-4D02-4115-A8A9-CCB6FA0A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E1D86-549F-4FB5-BEF0-6EFF7A1F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2F7CE-34AE-44FA-A73A-C593AF2D55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668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FD136-0604-4D45-8C31-F4621010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3BDE9-E85C-4E92-A3AA-2C010FB3220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78299-0F09-4F3B-A7B1-38D905C0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F3BF-D621-48C9-819B-04DEC455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C2B80-4337-4C2A-B623-5648D9F54C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54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D39825-4502-4934-A52D-B4A0283B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84D5-BAA7-44D7-8C3C-1E1358B3A37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48E64C-8346-499E-9C07-37B4ECD0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8237C7-7B7F-4687-9DF3-F465535A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E845B-B77E-4440-9DF9-36F7EB9058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443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CEBE8A4-C571-4029-B148-521CC63A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86172-E492-4969-9A51-D1936C4DF91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48DC08-8CCF-4B5C-80C6-31AAACE98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9470F58-5DDB-470F-ABE7-3BFFBD63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A144-C17F-41EC-BA3A-2F925D7BC7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117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347619-ADC5-4E00-B099-45D4A140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C181-D2C5-47CE-8125-A84F40E377B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F34238-5D09-4BC1-9D26-4AB0C785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68499E-EAD0-4397-91B6-77D429AE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62DC8-D6B3-4F0A-8CEA-716171C1E0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90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F2CC8D0-13E8-47AF-A70D-5FD9527A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31085-3640-4D06-BED0-6B6D1455551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6F71D7-0823-490A-8789-A459E58EC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891296-C18C-4BBF-B158-8562D188D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1A7D2-B709-47C3-B924-34134E2C1D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918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241945-6BD2-40BF-AF20-9A1F1C4C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347F-CD2E-494F-A211-B5CE30CC6F2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613A2B-90BC-4B42-B508-3ECC9DB0E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91C5BF-91E4-4647-9C66-4356BB9B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FF34-922C-4656-AC09-35BA14F84B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826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2187DC8-97D2-4897-BA4B-AB5EB2C9CE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CC77869B-86FE-4F3B-8E8E-C16554B3C8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88302B40-3B4A-4BBF-A900-B5442FD6C2E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B8848286-9724-40E8-B4D3-E7362CBDD1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D1374-DDC8-4BB5-96AE-81EC53DD8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3B82B2-59F2-419A-929D-1C2F84C6C7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ABBAE-6CD7-4C61-AC63-428C188AA2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34C6A-D28C-4055-BFA0-FB63841DD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56174B4-FF13-47E6-B69D-79EF31BCD80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74D12B03-1751-4997-AF7F-2CA9E10D72A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8">
            <a:extLst>
              <a:ext uri="{FF2B5EF4-FFF2-40B4-BE49-F238E27FC236}">
                <a16:creationId xmlns:a16="http://schemas.microsoft.com/office/drawing/2014/main" id="{79C5D31D-F787-4DA9-8863-2D5207F66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36625"/>
            <a:ext cx="82407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ポイントとは、買い物をしたときなどに条件に応じて会員に与えられるものです。買い物額によってお店の専用カードにポイントが付くものや、クレジットカードの利用代金に応じてポイントが付くものなどがあります。ポイントは、次回以降の買い物で、買い物代金の一部として使うことなどができ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5216282A-B176-4C4C-B017-F6ADDF93D5C3}"/>
              </a:ext>
            </a:extLst>
          </p:cNvPr>
          <p:cNvSpPr txBox="1"/>
          <p:nvPr/>
        </p:nvSpPr>
        <p:spPr>
          <a:xfrm>
            <a:off x="223838" y="47307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ポイントとは？</a:t>
            </a:r>
          </a:p>
        </p:txBody>
      </p:sp>
      <p:pic>
        <p:nvPicPr>
          <p:cNvPr id="5124" name="図 1">
            <a:extLst>
              <a:ext uri="{FF2B5EF4-FFF2-40B4-BE49-F238E27FC236}">
                <a16:creationId xmlns:a16="http://schemas.microsoft.com/office/drawing/2014/main" id="{A246FAE4-6001-40D5-ABC6-16DAB7EDF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989263"/>
            <a:ext cx="7620000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11">
            <a:extLst>
              <a:ext uri="{FF2B5EF4-FFF2-40B4-BE49-F238E27FC236}">
                <a16:creationId xmlns:a16="http://schemas.microsoft.com/office/drawing/2014/main" id="{86889B66-9D4C-4F11-98B3-8EC82EB6313E}"/>
              </a:ext>
            </a:extLst>
          </p:cNvPr>
          <p:cNvSpPr txBox="1"/>
          <p:nvPr/>
        </p:nvSpPr>
        <p:spPr>
          <a:xfrm>
            <a:off x="223838" y="2578100"/>
            <a:ext cx="5470525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69BA5A"/>
                </a:solidFill>
                <a:latin typeface="+mn-ea"/>
              </a:rPr>
              <a:t>企業やグループ、提携によって展開されるポイントサービス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0A6E547-B2EB-4ADF-88F7-80A448B85C1F}"/>
</file>

<file path=customXml/itemProps2.xml><?xml version="1.0" encoding="utf-8"?>
<ds:datastoreItem xmlns:ds="http://schemas.openxmlformats.org/officeDocument/2006/customXml" ds:itemID="{74DE3B27-C50C-4611-9CC5-8A23907A9C49}"/>
</file>

<file path=customXml/itemProps3.xml><?xml version="1.0" encoding="utf-8"?>
<ds:datastoreItem xmlns:ds="http://schemas.openxmlformats.org/officeDocument/2006/customXml" ds:itemID="{AC7490CB-4EFC-413C-9F78-C53233F8304D}"/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2024-06-19T07:41:02Z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