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</p:sldMasterIdLst>
  <p:sldIdLst>
    <p:sldId id="260" r:id="rId4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155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9C262C-E53B-47F9-B299-BB188037F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AF6D-CE34-4806-9D88-8871623DF05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711E406-602F-4C31-B384-DC429CC6C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53A863E-9B8A-43E9-923C-F367A82D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279099-4F4C-4763-9344-3978E6DA1E5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066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CF58D-178C-4669-8370-326491A07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60458-7370-46BB-BB5A-65543F7AAB7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1C035-CF8D-4B59-BC07-AA7DC68AC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E96CE-BA8A-424E-B2DC-73BC1C182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32792-4129-441F-8C98-63D5ABA079A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4469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87E10-686C-406E-A81F-5D4682402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54EC2-8017-42E8-8019-6BC3A951B17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E211A-2D71-4923-9620-61248988B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88209-C882-41AB-81C5-93396DBF5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D8B24-44EC-445A-B661-1BD69B2B174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0636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478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5B170-EADC-4239-B0A7-CA3BEF431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24A71-4222-46B8-BA58-154F5D9C1E0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E32FA-0E69-4C32-943B-AFDF7A57D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3FAA1-ECFE-47F0-AF98-2ACF8CF0D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21282-56FA-4A21-A7CE-F9A5715BC1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5850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ED16EA-DBD2-41AE-A302-1A42A914E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2D654-9631-4898-A2AB-4747163263A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4B0C9E-DA9B-4A5B-ACA6-B2D8352F8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87786-8CE3-4DA3-9432-AC4234459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EA98F-4D28-40A7-9A95-B85A22A0CD2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3669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CB2C4-45FA-4B7B-A386-E8D78DFC4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4FD0A-FEAE-4054-8A64-A9FE1582ABE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4C70A-92F6-44B5-8C23-2B00219A3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3F071-91D6-4947-86DD-9FCFFD163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89A39-DD3D-401C-91A6-39ECEA3DEB7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8326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35541CB-9FC7-4C87-9EE9-E91060F9D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3CA4B-7F28-46E5-AC64-590E4DCB59D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5107AFA-747D-4AC8-9928-A6BA6EE7E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396D9F1-EEC1-406F-8875-8F568B015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50F4F-AB23-4243-A25F-CEE04B829F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7536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DE52D24-C6FD-4C01-B770-EC712F54D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99F87-07A8-4E4C-AE4C-426A9D7DAE8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97214F1-64A9-4646-9C04-5376CD29B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9A668AB-600A-4B50-9220-A02724D05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AE7A76-4DDC-4CBA-9B45-DD8D9CE4E4F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5938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F5A0D32-C578-4F04-8A18-654A78756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703AD-4A24-45AF-BEF4-5AC6CC76F6E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717020A-0111-4C44-BB46-E3EB61B9C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F1DD9F1-FE89-43CB-B53A-952E44D16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4C16C-4CB8-4F11-AE58-D996954AFA9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3714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04F6DA8-0E8E-4E8D-93C3-9395BB236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63199-6802-496D-A68E-B3E636580C3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99154BC-34D2-44A8-9139-9CA0BBFE9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7C85551-F3B2-4FBF-87F6-223179C7A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BA56B-52D2-4ED6-A7DC-9B207BF73DB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5574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0243CD8-4817-4139-9C8B-218191E4C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40353-1C33-4BD9-ADE3-70E8A15A563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B36A70A-7EBE-4359-8B7E-A1D006918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5BCCE68-882B-4D73-945E-F536173A5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3B077-0E32-4648-B8EA-18C58107D6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3498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C212D0F0-04C4-4D9B-9A72-797F3E9529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5A921472-4790-4492-83F9-785C8E37B9E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69C80A72-39DE-44C6-BA57-B630DFA9EC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B7594D6A-F8AB-4CF3-991B-B4C8646812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E8A7D-FF66-4DF7-8208-552A543B1A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AC6C1C5-CCDF-4363-93A6-9E0DA296D16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3F335-E9BF-4445-9AA1-01127CD6B7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33A20-2FA3-46DD-A2E5-58257D36D0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F412F5B-C7FE-46E8-9E16-ED46904E51BB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3079" name="図 6">
            <a:extLst>
              <a:ext uri="{FF2B5EF4-FFF2-40B4-BE49-F238E27FC236}">
                <a16:creationId xmlns:a16="http://schemas.microsoft.com/office/drawing/2014/main" id="{D804528C-DE15-4160-9982-F607E1106EA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テキスト ボックス 8">
            <a:extLst>
              <a:ext uri="{FF2B5EF4-FFF2-40B4-BE49-F238E27FC236}">
                <a16:creationId xmlns:a16="http://schemas.microsoft.com/office/drawing/2014/main" id="{CD65A689-3CD6-48D0-803A-295E46327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428750"/>
            <a:ext cx="843121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ja-JP" altLang="en-US" sz="1600" dirty="0">
                <a:latin typeface="+mn-ea"/>
                <a:ea typeface="+mn-ea"/>
              </a:rPr>
              <a:t>　電子マネーやクレジットカードを利用して、現金を使わずに支払うことを「キャッシュレス」といいます。キャッシュレスで支払いをするとき、お金を支払うタイミングは「前払い」「同時支払い」「後払い」の</a:t>
            </a:r>
            <a:r>
              <a:rPr lang="en-US" altLang="ja-JP" sz="1600" dirty="0">
                <a:latin typeface="+mn-ea"/>
                <a:ea typeface="+mn-ea"/>
              </a:rPr>
              <a:t>3</a:t>
            </a:r>
            <a:r>
              <a:rPr lang="ja-JP" altLang="en-US" sz="1600" dirty="0" err="1">
                <a:latin typeface="+mn-ea"/>
                <a:ea typeface="+mn-ea"/>
              </a:rPr>
              <a:t>つに</a:t>
            </a:r>
            <a:r>
              <a:rPr lang="ja-JP" altLang="en-US" sz="1600" dirty="0">
                <a:latin typeface="+mn-ea"/>
                <a:ea typeface="+mn-ea"/>
              </a:rPr>
              <a:t>分かれます。ひとことでキャッシュレスといっても、お金が支払われるタイミングは、利用する支払い方法によって違います。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6C108922-92C5-4C59-8219-E99A8054BA71}"/>
              </a:ext>
            </a:extLst>
          </p:cNvPr>
          <p:cNvSpPr txBox="1"/>
          <p:nvPr/>
        </p:nvSpPr>
        <p:spPr>
          <a:xfrm>
            <a:off x="223838" y="1028700"/>
            <a:ext cx="699135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69BA5A"/>
                </a:solidFill>
                <a:latin typeface="+mn-ea"/>
              </a:rPr>
              <a:t>キャッシュレスでの買い物と、</a:t>
            </a:r>
            <a:r>
              <a:rPr lang="en-US" altLang="ja-JP" sz="2000" dirty="0">
                <a:solidFill>
                  <a:srgbClr val="69BA5A"/>
                </a:solidFill>
                <a:latin typeface="+mn-ea"/>
              </a:rPr>
              <a:t>3</a:t>
            </a:r>
            <a:r>
              <a:rPr lang="ja-JP" altLang="en-US" sz="2000" dirty="0" err="1">
                <a:solidFill>
                  <a:srgbClr val="69BA5A"/>
                </a:solidFill>
                <a:latin typeface="+mn-ea"/>
              </a:rPr>
              <a:t>つの</a:t>
            </a:r>
            <a:r>
              <a:rPr lang="ja-JP" altLang="en-US" sz="2000" dirty="0">
                <a:solidFill>
                  <a:srgbClr val="69BA5A"/>
                </a:solidFill>
                <a:latin typeface="+mn-ea"/>
              </a:rPr>
              <a:t>支払いタイミング</a:t>
            </a:r>
          </a:p>
        </p:txBody>
      </p:sp>
      <p:pic>
        <p:nvPicPr>
          <p:cNvPr id="5124" name="図 4">
            <a:extLst>
              <a:ext uri="{FF2B5EF4-FFF2-40B4-BE49-F238E27FC236}">
                <a16:creationId xmlns:a16="http://schemas.microsoft.com/office/drawing/2014/main" id="{86EEC0CD-B2D6-446D-970B-BB4B745E08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3092450"/>
            <a:ext cx="8466137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第2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21092D5A-1172-49B5-B6ED-A2EC8CF54587}"/>
</file>

<file path=customXml/itemProps2.xml><?xml version="1.0" encoding="utf-8"?>
<ds:datastoreItem xmlns:ds="http://schemas.openxmlformats.org/officeDocument/2006/customXml" ds:itemID="{C97D8364-29DD-43D5-B22A-8154F6F43AC2}"/>
</file>

<file path=customXml/itemProps3.xml><?xml version="1.0" encoding="utf-8"?>
<ds:datastoreItem xmlns:ds="http://schemas.openxmlformats.org/officeDocument/2006/customXml" ds:itemID="{1D94B7B6-E50F-47CB-8F8E-891FBDB7A3C7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80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第1章</vt:lpstr>
      <vt:lpstr>第2章</vt:lpstr>
      <vt:lpstr>1_第2章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7</cp:revision>
  <dcterms:created xsi:type="dcterms:W3CDTF">2016-03-12T01:57:31Z</dcterms:created>
  <dcterms:modified xsi:type="dcterms:W3CDTF">2024-06-19T07:35:33Z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