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64" r:id="rId2"/>
    <p:sldMasterId id="2147483666" r:id="rId3"/>
  </p:sldMasterIdLst>
  <p:sldIdLst>
    <p:sldId id="260" r:id="rId4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660"/>
  </p:normalViewPr>
  <p:slideViewPr>
    <p:cSldViewPr snapToGrid="0">
      <p:cViewPr varScale="1">
        <p:scale>
          <a:sx n="76" d="100"/>
          <a:sy n="76" d="100"/>
        </p:scale>
        <p:origin x="96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1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1361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933E695-ABB1-42B1-97C7-B58A3D2C5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3040D-D34B-4A76-8D9C-F3AD285AFD90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494BCBF-0F43-448A-BAF1-A53B39ECE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2772AD7-A3BF-4864-B7C7-AEBBA4412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5C7B32-84E1-4E40-859F-9DC422F3ACD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61340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B589BF-1573-47B5-9C6F-E8E30C7A3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694D46-2BF7-4BF0-9641-B14AFEFE5915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F8E3D7-B7AE-4564-8189-FCA7DF258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71DECC-BC15-440F-B355-3CDB615AA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B013DA-7F3E-4A05-970D-5A5C7DAD85C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651141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0CCBFA-2DCF-431E-B95F-0112D4074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73E4BE-DF72-4784-8F15-F52C999D758E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EBCA13-B159-4462-B63A-8D91B1ACB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CE0FDE-1223-4D0F-B423-5EF9D8F54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06CC0E-A78B-4B60-B8F6-2C0BB359F49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34232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4769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C9796C-6479-4FC5-A926-198191BAE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40A0BE-2EE7-49A6-8D47-0D944F62CB22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5FEAC-7A90-4891-86C7-8FF48A776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762D8B-2F86-4E76-8E1C-54ED74C3A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4303A9-EC68-44FE-B055-ACA03CF5CD9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89530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1188A5-5C48-4635-9345-2FC11DB72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8779F6-581F-4506-81A5-A2C433A2ED2E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6159A0-DDB5-4659-9D6B-0027A06A6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0DFB73-DC91-4F6A-A578-DBAA14105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1200DC-51B8-42BE-9B73-D174BF3755B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92533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600753-75DC-43D3-BE36-74AE86904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13E45-D203-4BCB-A3E2-39D44D0A44AF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0C4567-A911-404B-AFFE-0C0E8254B7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F4CA84-BAC0-4AC2-B008-61BF789A1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732E7B-F06A-4715-A060-81FBD23A73F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47028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D67B140-69FF-4D23-B813-48FD46E3F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67855F-4F42-425D-A81D-8E8621B18329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C12DE0B-120F-4E1F-AAF0-7A4E027E5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73775FB-7CF3-4DB9-835B-BDA30BFD0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B84FB8-8932-4CB1-9077-3682B18AE3F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36293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6B733D6-428A-4EB9-8A43-8EEB172FB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CF6D7-8ECA-45F8-945B-A18605876EA1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CFB301D-3D35-4505-A7FE-5AFF4664A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5B571CF-85B3-4698-A97E-84FD4686F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F3A20D-2EBB-40DA-9EFB-86CF8E5DC10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78264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CB3B2EB8-8430-4B3C-B036-E2D8F6E313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3AF804-CA76-430B-B27D-260FFA0217D4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58634353-35E5-4B0D-BBA5-AF2C1CF50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C27B0CF-DDB6-4680-9872-EFB7B1CD9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555ACB-B39E-4284-90E4-B71BB28A4FC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24323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86431F2-3079-4F4B-AA51-BF279F9D2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54C2F-2F29-4455-A4EF-AE340741F4EA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E36E710-18E0-44E0-953B-76A8C217F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246AD79-286A-4E55-87F3-7DF484A84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9EB6C8-E7EF-4976-9662-3259965032E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43443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9E72113-F274-422B-A4C5-651B172BE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1BB60-11CB-4DC6-AC3D-7FC78F40F080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B3D5C52-12B3-4632-9ED3-54919DA05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590E814-B88F-4CC2-B63E-0FD3E6FCE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F3BF54-0119-4DC9-A296-3E0DAF2EE27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77867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図 6">
            <a:extLst>
              <a:ext uri="{FF2B5EF4-FFF2-40B4-BE49-F238E27FC236}">
                <a16:creationId xmlns:a16="http://schemas.microsoft.com/office/drawing/2014/main" id="{5289153C-C514-4172-A9D0-5548B12FE7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図 6">
            <a:extLst>
              <a:ext uri="{FF2B5EF4-FFF2-40B4-BE49-F238E27FC236}">
                <a16:creationId xmlns:a16="http://schemas.microsoft.com/office/drawing/2014/main" id="{1E107425-4868-4CB0-9F4F-C7E0A8CCA71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>
            <a:extLst>
              <a:ext uri="{FF2B5EF4-FFF2-40B4-BE49-F238E27FC236}">
                <a16:creationId xmlns:a16="http://schemas.microsoft.com/office/drawing/2014/main" id="{D0373DD1-BF18-4C84-AEF3-E2603DD6AD6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 altLang="ja-JP"/>
          </a:p>
        </p:txBody>
      </p:sp>
      <p:sp>
        <p:nvSpPr>
          <p:cNvPr id="3075" name="Text Placeholder 2">
            <a:extLst>
              <a:ext uri="{FF2B5EF4-FFF2-40B4-BE49-F238E27FC236}">
                <a16:creationId xmlns:a16="http://schemas.microsoft.com/office/drawing/2014/main" id="{26808DC2-2018-40F6-8588-437FD09EBAD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BDB036-2D3C-423D-9C06-F2EA921E6B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dirty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6153345-2EEF-4129-BA5B-E6BD296A797D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72E39A-4437-4244-861C-20C45D9FBC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dirty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118DFC-17C3-4D10-9726-B4A9E001C3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B7CD3092-7D89-4D1C-8B77-88AD3FC6893B}" type="slidenum">
              <a:rPr lang="en-US" altLang="ja-JP"/>
              <a:pPr/>
              <a:t>‹#›</a:t>
            </a:fld>
            <a:endParaRPr lang="en-US" altLang="ja-JP"/>
          </a:p>
        </p:txBody>
      </p:sp>
      <p:pic>
        <p:nvPicPr>
          <p:cNvPr id="3079" name="図 6">
            <a:extLst>
              <a:ext uri="{FF2B5EF4-FFF2-40B4-BE49-F238E27FC236}">
                <a16:creationId xmlns:a16="http://schemas.microsoft.com/office/drawing/2014/main" id="{79C86A2F-495F-46CA-BAE2-B2FFA47BD1C3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図 2">
            <a:extLst>
              <a:ext uri="{FF2B5EF4-FFF2-40B4-BE49-F238E27FC236}">
                <a16:creationId xmlns:a16="http://schemas.microsoft.com/office/drawing/2014/main" id="{B85591C4-F1F2-4114-97B6-21F36F4ABF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38" y="1028700"/>
            <a:ext cx="7980362" cy="465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第1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第2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第2章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A3F96E03010CB43A87E62425EE861C2" ma:contentTypeVersion="14" ma:contentTypeDescription="新しいドキュメントを作成します。" ma:contentTypeScope="" ma:versionID="a1b9892835793e5cd2f19a5561b0f3e2">
  <xsd:schema xmlns:xsd="http://www.w3.org/2001/XMLSchema" xmlns:xs="http://www.w3.org/2001/XMLSchema" xmlns:p="http://schemas.microsoft.com/office/2006/metadata/properties" xmlns:ns2="9a6454e5-418b-4844-a74d-e55630c4d592" xmlns:ns3="67e06d9b-ce42-4fa8-b284-302ef28cc775" targetNamespace="http://schemas.microsoft.com/office/2006/metadata/properties" ma:root="true" ma:fieldsID="cd7305b9d632c5acfc1d484554d7e205" ns2:_="" ns3:_="">
    <xsd:import namespace="9a6454e5-418b-4844-a74d-e55630c4d592"/>
    <xsd:import namespace="67e06d9b-ce42-4fa8-b284-302ef28cc7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6454e5-418b-4844-a74d-e55630c4d5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14ab214-fa64-4fae-99b8-b7f9cb5589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06d9b-ce42-4fa8-b284-302ef28cc77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339e06a-42e6-4b23-ba36-aeb9d287abc0}" ma:internalName="TaxCatchAll" ma:showField="CatchAllData" ma:web="67e06d9b-ce42-4fa8-b284-302ef28cc7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a6454e5-418b-4844-a74d-e55630c4d592">
      <Terms xmlns="http://schemas.microsoft.com/office/infopath/2007/PartnerControls"/>
    </lcf76f155ced4ddcb4097134ff3c332f>
    <TaxCatchAll xmlns="67e06d9b-ce42-4fa8-b284-302ef28cc775" xsi:nil="true"/>
  </documentManagement>
</p:properties>
</file>

<file path=customXml/itemProps1.xml><?xml version="1.0" encoding="utf-8"?>
<ds:datastoreItem xmlns:ds="http://schemas.openxmlformats.org/officeDocument/2006/customXml" ds:itemID="{22D53393-11E5-49C6-AB8C-94368D0E69C1}"/>
</file>

<file path=customXml/itemProps2.xml><?xml version="1.0" encoding="utf-8"?>
<ds:datastoreItem xmlns:ds="http://schemas.openxmlformats.org/officeDocument/2006/customXml" ds:itemID="{49760526-6730-4288-8DFD-2574079899E1}"/>
</file>

<file path=customXml/itemProps3.xml><?xml version="1.0" encoding="utf-8"?>
<ds:datastoreItem xmlns:ds="http://schemas.openxmlformats.org/officeDocument/2006/customXml" ds:itemID="{F92405BC-1838-41E5-BC44-3E297C0C8808}"/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第1章</vt:lpstr>
      <vt:lpstr>第2章</vt:lpstr>
      <vt:lpstr>1_第2章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高井洋介</dc:creator>
  <cp:lastModifiedBy>田中 優希</cp:lastModifiedBy>
  <cp:revision>13</cp:revision>
  <dcterms:created xsi:type="dcterms:W3CDTF">2016-03-12T01:57:31Z</dcterms:created>
  <dcterms:modified xsi:type="dcterms:W3CDTF">2024-06-19T07:35:01Z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0x010100FA3F96E03010CB43A87E62425EE861C2</vt:lpwstr>
  </property>
  <property fmtid="{D5CDD505-2E9C-101B-9397-08002B2CF9AE}" pid="3" name="MediaServiceImageTags">
    <vt:lpwstr/>
  </property>
</Properties>
</file>