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0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36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3E695-ABB1-42B1-97C7-B58A3D2C5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40D-D34B-4A76-8D9C-F3AD285AFD9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94BCBF-0F43-448A-BAF1-A53B39EC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772AD7-A3BF-4864-B7C7-AEBBA441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C7B32-84E1-4E40-859F-9DC422F3AC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134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589BF-1573-47B5-9C6F-E8E30C7A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94D46-2BF7-4BF0-9641-B14AFEFE591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8E3D7-B7AE-4564-8189-FCA7DF258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1DECC-BC15-440F-B355-3CDB615AA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013DA-7F3E-4A05-970D-5A5C7DAD85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5114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CCBFA-2DCF-431E-B95F-0112D4074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3E4BE-DF72-4784-8F15-F52C999D758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BCA13-B159-4462-B63A-8D91B1AC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0FDE-1223-4D0F-B423-5EF9D8F5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6CC0E-A78B-4B60-B8F6-2C0BB359F4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423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76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9796C-6479-4FC5-A926-198191BA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A0BE-2EE7-49A6-8D47-0D944F62CB2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5FEAC-7A90-4891-86C7-8FF48A77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62D8B-2F86-4E76-8E1C-54ED74C3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303A9-EC68-44FE-B055-ACA03CF5CD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953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188A5-5C48-4635-9345-2FC11DB72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79F6-581F-4506-81A5-A2C433A2ED2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159A0-DDB5-4659-9D6B-0027A06A6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DFB73-DC91-4F6A-A578-DBAA1410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200DC-51B8-42BE-9B73-D174BF3755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253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00753-75DC-43D3-BE36-74AE86904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13E45-D203-4BCB-A3E2-39D44D0A44A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C4567-A911-404B-AFFE-0C0E8254B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4CA84-BAC0-4AC2-B008-61BF789A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32E7B-F06A-4715-A060-81FBD23A73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702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7B140-69FF-4D23-B813-48FD46E3F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7855F-4F42-425D-A81D-8E8621B1832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12DE0B-120F-4E1F-AAF0-7A4E027E5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3775FB-7CF3-4DB9-835B-BDA30BFD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84FB8-8932-4CB1-9077-3682B18AE3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62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B733D6-428A-4EB9-8A43-8EEB172F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CF6D7-8ECA-45F8-945B-A18605876EA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FB301D-3D35-4505-A7FE-5AFF4664A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5B571CF-85B3-4698-A97E-84FD4686F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3A20D-2EBB-40DA-9EFB-86CF8E5DC1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826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B3B2EB8-8430-4B3C-B036-E2D8F6E3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AF804-CA76-430B-B27D-260FFA0217D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634353-35E5-4B0D-BBA5-AF2C1CF50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C27B0CF-DDB6-4680-9872-EFB7B1CD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55ACB-B39E-4284-90E4-B71BB28A4F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32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6431F2-3079-4F4B-AA51-BF279F9D2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4C2F-2F29-4455-A4EF-AE340741F4E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36E710-18E0-44E0-953B-76A8C217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246AD79-286A-4E55-87F3-7DF484A8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EB6C8-E7EF-4976-9662-3259965032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44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E72113-F274-422B-A4C5-651B172B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1BB60-11CB-4DC6-AC3D-7FC78F40F08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3D5C52-12B3-4632-9ED3-54919DA0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90E814-B88F-4CC2-B63E-0FD3E6FC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3BF54-0119-4DC9-A296-3E0DAF2EE2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786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5289153C-C514-4172-A9D0-5548B12FE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1E107425-4868-4CB0-9F4F-C7E0A8CCA7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D0373DD1-BF18-4C84-AEF3-E2603DD6AD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26808DC2-2018-40F6-8588-437FD09EBA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DB036-2D3C-423D-9C06-F2EA921E6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153345-2EEF-4129-BA5B-E6BD296A797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E39A-4437-4244-861C-20C45D9FB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18DFC-17C3-4D10-9726-B4A9E001C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7CD3092-7D89-4D1C-8B77-88AD3FC6893B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79C86A2F-495F-46CA-BAE2-B2FFA47BD1C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2">
            <a:extLst>
              <a:ext uri="{FF2B5EF4-FFF2-40B4-BE49-F238E27FC236}">
                <a16:creationId xmlns:a16="http://schemas.microsoft.com/office/drawing/2014/main" id="{B85591C4-F1F2-4114-97B6-21F36F4AB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028700"/>
            <a:ext cx="7980362" cy="465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2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22D53393-11E5-49C6-AB8C-94368D0E69C1}"/>
</file>

<file path=customXml/itemProps2.xml><?xml version="1.0" encoding="utf-8"?>
<ds:datastoreItem xmlns:ds="http://schemas.openxmlformats.org/officeDocument/2006/customXml" ds:itemID="{49760526-6730-4288-8DFD-2574079899E1}"/>
</file>

<file path=customXml/itemProps3.xml><?xml version="1.0" encoding="utf-8"?>
<ds:datastoreItem xmlns:ds="http://schemas.openxmlformats.org/officeDocument/2006/customXml" ds:itemID="{F92405BC-1838-41E5-BC44-3E297C0C8808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第2章</vt:lpstr>
      <vt:lpstr>1_第2章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13</cp:revision>
  <dcterms:created xsi:type="dcterms:W3CDTF">2016-03-12T01:57:31Z</dcterms:created>
  <dcterms:modified xsi:type="dcterms:W3CDTF">2024-06-19T07:35:01Z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