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2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82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A53EA7-6592-4F3D-A543-D37868BE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3E593-6739-44AF-A4E0-DB8A7B74F57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DEB5E5-93C3-4EF4-9AE1-465D8DF0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30E9A0-9B45-45FD-8CBA-9D8EE68E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32AF5-656D-4207-991E-E06CB36C55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112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82C4E-CA52-4D56-AC28-2E927A83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A154D-9628-4A4A-8C38-D4059CD4A70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26A93-9EC1-4AEF-842C-827526CC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E7328-A1E7-404B-8B0D-E4A5CAD4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B1C2B-73F6-411E-B87E-70C932A255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508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44FA1-DB02-4E13-B6E2-D9FBF928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C877-0564-4D34-A363-F7E3AA431D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93AB7-9015-4739-8332-B68CB858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B3F58-07A5-4F50-9C88-9A04F8D3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A508-173D-4BD2-8B6A-262F5226B9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9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03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E7023-6789-4BD9-9DF8-BE375017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91022-BBF3-4269-A1C2-9BD5CF1B130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6DC6-D486-424F-AF10-7F96A550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86B03-0740-4E58-A915-344F8B2EC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BCDE-20A2-45E7-98BA-8632D82290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F9FCA-4518-40BB-BBA2-2AB7B5D6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3EC-7885-43D5-8435-BFE4CAD0A20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85612-2BE9-4548-BDFB-25528FCE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1E53C-EF2E-47A1-BF43-8CEFBA72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5D2F-4225-455B-B749-448AE57D7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029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EB271-90E3-42FB-9024-7B2B57A4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9024-3257-40F9-9452-997A0F35F1B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3B434-1FE7-4271-93CF-CA8C58C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D7B6F-9091-4B87-BEF5-4E048DCB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C0A1-56B5-404E-992C-5970C47A2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10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2E33C53-BE0E-4F83-98CD-D1826694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3D40C-576E-434D-BC53-26AD6336F56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A2D31C-BF9E-4F9F-A65B-A927E7CD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4F013B-440B-48ED-B29F-09CE79AB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AAD5B-92E2-4153-98A4-48EB4C289E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717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7E9AD5-96B7-4058-B1A8-9A4F481D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A0346-AED3-4E72-BF2F-4127831E6EE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56971FB-6333-4CBA-842A-9579892E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D24639-31C0-4454-A9E8-CA064059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ABBA-EF41-4CF2-81EF-6A489710DE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99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3D5B24-4AE3-4881-AB25-908C0866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AFC54-02FE-4181-83E8-3A81041C040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AF77C1-FD87-411D-B48E-64BC58CE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69803F-EEB3-4518-A80A-54479A291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87065-2D76-42FD-8B8A-CDAD7A1BB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612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9E431E-103E-4F22-8F7F-F16C4D8F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A6AE-366F-45E3-935D-CF52692248C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551D8B-8DCD-4CB5-828C-8DD062EC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9AAE21F-1D21-420F-9DBB-3E61617D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725B-5892-45C6-88A4-F8E8B57A96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53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35B192-BAE0-42CC-8703-A9F997B3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B7BF-B887-4288-9A31-7206B4F4C11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A0F95-74B8-4198-97CB-F3F00849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59634A-D097-49DB-A3B1-2ADCDA23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82D0-7F27-4649-B9F2-095B2AEC4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228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B8F61D1-80D3-4C57-89DE-F37DC42C7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CC5CB29-BD60-4887-8BDC-999B06A24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F8BDDB6-99B1-4F7C-976F-3BDD1D0F88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F8CADF3-4CC9-4726-BA7B-81958E0F6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53FCF-A7D2-4D72-880C-930AF6742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933EB0-5963-431C-A998-727508E0179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D437F-3F7D-44F5-8AB6-3122A2AF4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2A3C1-8686-402E-8A80-7192B9CA4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D6D8E2-1D09-442E-8B7A-E6C17F24DF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0ABEBF73-903F-4853-B580-39405E46D8B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4F4E058-76A6-471A-8C8C-660769EE16D9}"/>
              </a:ext>
            </a:extLst>
          </p:cNvPr>
          <p:cNvSpPr txBox="1"/>
          <p:nvPr/>
        </p:nvSpPr>
        <p:spPr>
          <a:xfrm>
            <a:off x="223838" y="312738"/>
            <a:ext cx="4348162" cy="40163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支払い・カードの特徴分類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4E0F144-57BE-40B9-BC35-E2EC6B97478F}"/>
              </a:ext>
            </a:extLst>
          </p:cNvPr>
          <p:cNvGrpSpPr/>
          <p:nvPr/>
        </p:nvGrpSpPr>
        <p:grpSpPr>
          <a:xfrm>
            <a:off x="223838" y="831850"/>
            <a:ext cx="7353300" cy="5611813"/>
            <a:chOff x="223838" y="831850"/>
            <a:chExt cx="7353300" cy="5611813"/>
          </a:xfrm>
        </p:grpSpPr>
        <p:pic>
          <p:nvPicPr>
            <p:cNvPr id="5124" name="図 16">
              <a:extLst>
                <a:ext uri="{FF2B5EF4-FFF2-40B4-BE49-F238E27FC236}">
                  <a16:creationId xmlns:a16="http://schemas.microsoft.com/office/drawing/2014/main" id="{0E70A19F-EB38-49FD-AAF4-0BCC38A9F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831850"/>
              <a:ext cx="7353300" cy="5611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A19FD74-B7A3-49DE-985D-9157DDC7A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8689" y="975300"/>
              <a:ext cx="7019114" cy="534312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7A74320-36B9-469C-BF4C-5D047DB60276}"/>
</file>

<file path=customXml/itemProps2.xml><?xml version="1.0" encoding="utf-8"?>
<ds:datastoreItem xmlns:ds="http://schemas.openxmlformats.org/officeDocument/2006/customXml" ds:itemID="{B8B586CD-6E5B-431B-8ED5-9B7A047C19BF}"/>
</file>

<file path=customXml/itemProps3.xml><?xml version="1.0" encoding="utf-8"?>
<ds:datastoreItem xmlns:ds="http://schemas.openxmlformats.org/officeDocument/2006/customXml" ds:itemID="{649A8A75-EE7E-4EEC-AB30-E5195FC884DD}"/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17</cp:revision>
  <dcterms:created xsi:type="dcterms:W3CDTF">2016-03-12T01:57:31Z</dcterms:created>
  <dcterms:modified xsi:type="dcterms:W3CDTF">2024-06-19T07:39:03Z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