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</p:sldMasterIdLst>
  <p:sldIdLst>
    <p:sldId id="262" r:id="rId4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1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2826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2A53EA7-6592-4F3D-A543-D37868BE4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3E593-6739-44AF-A4E0-DB8A7B74F574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9DEB5E5-93C3-4EF4-9AE1-465D8DF03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530E9A0-9B45-45FD-8CBA-9D8EE68E4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32AF5-656D-4207-991E-E06CB36C55F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51122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82C4E-CA52-4D56-AC28-2E927A830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A154D-9628-4A4A-8C38-D4059CD4A702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626A93-9EC1-4AEF-842C-827526CC6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E7328-A1E7-404B-8B0D-E4A5CAD42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B1C2B-73F6-411E-B87E-70C932A25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55081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44FA1-DB02-4E13-B6E2-D9FBF928D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5C877-0564-4D34-A363-F7E3AA431DF7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A93AB7-9015-4739-8332-B68CB858F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B3F58-07A5-4F50-9C88-9A04F8D34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CA508-173D-4BD2-8B6A-262F5226B9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594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0373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E7023-6789-4BD9-9DF8-BE375017C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91022-BBF3-4269-A1C2-9BD5CF1B1305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A6DC6-D486-424F-AF10-7F96A5507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86B03-0740-4E58-A915-344F8B2EC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1BCDE-20A2-45E7-98BA-8632D82290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990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F9FCA-4518-40BB-BBA2-2AB7B5D63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633EC-7885-43D5-8435-BFE4CAD0A204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85612-2BE9-4548-BDFB-25528FCEC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21E53C-EF2E-47A1-BF43-8CEFBA72C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85D2F-4225-455B-B749-448AE57D7B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0295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2EB271-90E3-42FB-9024-7B2B57A4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D9024-3257-40F9-9452-997A0F35F1BA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3B434-1FE7-4271-93CF-CA8C58C43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D7B6F-9091-4B87-BEF5-4E048DCBF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9C0A1-56B5-404E-992C-5970C47A29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8107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2E33C53-BE0E-4F83-98CD-D18266941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3D40C-576E-434D-BC53-26AD6336F564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DA2D31C-BF9E-4F9F-A65B-A927E7CD1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24F013B-440B-48ED-B29F-09CE79ABD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AAD5B-92E2-4153-98A4-48EB4C289E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97173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E7E9AD5-96B7-4058-B1A8-9A4F481DA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A0346-AED3-4E72-BF2F-4127831E6EEA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56971FB-6333-4CBA-842A-9579892EF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6D24639-31C0-4454-A9E8-CA0640590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DABBA-EF41-4CF2-81EF-6A489710DE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9993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43D5B24-4AE3-4881-AB25-908C0866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AFC54-02FE-4181-83E8-3A81041C0405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5AF77C1-FD87-411D-B48E-64BC58CE3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B69803F-EEB3-4518-A80A-54479A291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87065-2D76-42FD-8B8A-CDAD7A1BB2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96129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99E431E-103E-4F22-8F7F-F16C4D8F0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1A6AE-366F-45E3-935D-CF52692248CE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1551D8B-8DCD-4CB5-828C-8DD062ECA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9AAE21F-1D21-420F-9DBB-3E61617D3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2725B-5892-45C6-88A4-F8E8B57A96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1538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D35B192-BAE0-42CC-8703-A9F997B36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FB7BF-B887-4288-9A31-7206B4F4C116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D3A0F95-74B8-4198-97CB-F3F008494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259634A-D097-49DB-A3B1-2ADCDA238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782D0-7F27-4649-B9F2-095B2AEC451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5228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0B8F61D1-80D3-4C57-89DE-F37DC42C76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6CC5CB29-BD60-4887-8BDC-999B06A24DE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3F8BDDB6-99B1-4F7C-976F-3BDD1D0F88E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EF8CADF3-4CC9-4726-BA7B-81958E0F69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53FCF-A7D2-4D72-880C-930AF6742D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F933EB0-5963-431C-A998-727508E01795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D437F-3F7D-44F5-8AB6-3122A2AF49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2A3C1-8686-402E-8A80-7192B9CA41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ED6D8E2-1D09-442E-8B7A-E6C17F24DF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3079" name="図 6">
            <a:extLst>
              <a:ext uri="{FF2B5EF4-FFF2-40B4-BE49-F238E27FC236}">
                <a16:creationId xmlns:a16="http://schemas.microsoft.com/office/drawing/2014/main" id="{0ABEBF73-903F-4853-B580-39405E46D8B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11">
            <a:extLst>
              <a:ext uri="{FF2B5EF4-FFF2-40B4-BE49-F238E27FC236}">
                <a16:creationId xmlns:a16="http://schemas.microsoft.com/office/drawing/2014/main" id="{94F4E058-76A6-471A-8C8C-660769EE16D9}"/>
              </a:ext>
            </a:extLst>
          </p:cNvPr>
          <p:cNvSpPr txBox="1"/>
          <p:nvPr/>
        </p:nvSpPr>
        <p:spPr>
          <a:xfrm>
            <a:off x="223838" y="312738"/>
            <a:ext cx="4348162" cy="401637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69BA5A"/>
                </a:solidFill>
                <a:latin typeface="+mn-ea"/>
              </a:rPr>
              <a:t>支払い・カードの特徴分類</a:t>
            </a: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24E0F144-57BE-40B9-BC35-E2EC6B97478F}"/>
              </a:ext>
            </a:extLst>
          </p:cNvPr>
          <p:cNvGrpSpPr/>
          <p:nvPr/>
        </p:nvGrpSpPr>
        <p:grpSpPr>
          <a:xfrm>
            <a:off x="223838" y="831850"/>
            <a:ext cx="7353300" cy="5611813"/>
            <a:chOff x="223838" y="831850"/>
            <a:chExt cx="7353300" cy="5611813"/>
          </a:xfrm>
        </p:grpSpPr>
        <p:pic>
          <p:nvPicPr>
            <p:cNvPr id="5124" name="図 16">
              <a:extLst>
                <a:ext uri="{FF2B5EF4-FFF2-40B4-BE49-F238E27FC236}">
                  <a16:creationId xmlns:a16="http://schemas.microsoft.com/office/drawing/2014/main" id="{0E70A19F-EB38-49FD-AAF4-0BCC38A9FBC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838" y="831850"/>
              <a:ext cx="7353300" cy="5611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6A19FD74-B7A3-49DE-985D-9157DDC7AAC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8689" y="975300"/>
              <a:ext cx="7019114" cy="534312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第2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07A74320-36B9-469C-BF4C-5D047DB60276}"/>
</file>

<file path=customXml/itemProps2.xml><?xml version="1.0" encoding="utf-8"?>
<ds:datastoreItem xmlns:ds="http://schemas.openxmlformats.org/officeDocument/2006/customXml" ds:itemID="{B8B586CD-6E5B-431B-8ED5-9B7A047C19BF}"/>
</file>

<file path=customXml/itemProps3.xml><?xml version="1.0" encoding="utf-8"?>
<ds:datastoreItem xmlns:ds="http://schemas.openxmlformats.org/officeDocument/2006/customXml" ds:itemID="{649A8A75-EE7E-4EEC-AB30-E5195FC884DD}"/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5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第1章</vt:lpstr>
      <vt:lpstr>第2章</vt:lpstr>
      <vt:lpstr>1_第2章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17</cp:revision>
  <dcterms:created xsi:type="dcterms:W3CDTF">2016-03-12T01:57:31Z</dcterms:created>
  <dcterms:modified xsi:type="dcterms:W3CDTF">2024-06-19T07:39:03Z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