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2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715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5EEEAB-6F41-4C4B-876A-AB9FC2B7B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1D497-CE3C-45E9-8641-0E174D08D532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9A2175-4887-45BC-9C83-6E31D13AC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E136AA-947B-4C31-B637-C1B94A11A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129B2-1379-4F7E-9ACC-28894CF549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7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A5F34-CC3B-4DF5-ACA6-67FB4DA61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93A4B-8BF2-4FD6-9086-03651351527B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4687C-190F-4B00-A7BA-B74CA476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A6F5-9C79-427A-B79C-9E23B4B19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11EAE-CF49-4C17-A2C6-5F12EA721F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1126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78B72-AF8F-4EE9-B65B-EBBBFD8F2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E7D67-D919-4DC7-8FF2-1628BF2ED6D6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42388-AF40-4669-89F0-C6298C1DE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B19F0-0D0E-4E30-9D70-C73BA7DE0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25CDE-5D59-4B69-8969-B002775304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776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1674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A50F9-C373-49C5-BFF7-5D3FC99E2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7DBBF-4F62-4802-A6A8-D059E6F7E5F1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E8B40-642E-436F-AD9E-073A2DF15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C5002-FDC1-4476-8D09-36BBC6263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8A42D-6A38-427A-BDD7-F42B84957F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410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CEF5D-4BBE-4BE0-8DBF-04C7B8E6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7123D-CB6A-495E-A198-B8A6021CC9A4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D8CE7-9C33-42D8-99EE-F0E330316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C3EC3-27C4-4559-AB5B-ACD1B52C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D5754-0B42-4E66-9212-9D024C04DA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9173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09B49-7745-46DF-BAAA-6E8675D05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2BBE7-8F1F-4FAD-8762-2D42E7300F5C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BFC74-A5CE-42B9-AFA1-A3BB81974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8CE94-ECC6-4050-B324-DEE40A203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E5D80-CC9F-4857-8732-C8AFD77571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391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7F3E855-F056-4F1E-9656-9E8D9E6E7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B34F3-A8EF-4C7E-B55B-460CFC5D3C56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1D993D-348D-43BE-8DEA-9EA416902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0442DB-0C73-4457-BC8F-45EB7D1BD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7A1CB-E2C5-49A2-926F-042A4E562A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407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A016075-AE5B-4995-99CF-F5008DF9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FD91-1288-4E83-B5E8-5DB0A12265EB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3D49D6B-DD25-48E4-81DB-85EE79B2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B57262A-2123-49CE-A6F0-C78DFCA89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49285-DDBD-414B-B4F6-07962B32FD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5586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124E25A-F8D6-4B5E-AC04-BB345535E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4CFAE-B592-4AA7-BD9B-44C88FA45969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208DFB2-AF00-4C23-AB1C-AD1C35F13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F401BDC-CB03-480A-9823-D80A9D888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22110-842B-4E1A-8E94-20C65404B4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498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AFED64C-BA85-4D17-8D8E-D2C004AF4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D0F17-C6F0-4B64-8E6B-88A9F529A24E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AB02E8D-8634-4354-8048-B081A612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7108C80-B0A7-4FDF-9388-FD3EC7146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8A3DE-D0F1-42C4-B936-2C4458A6EA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439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BC03A5-64B0-4382-A26F-705E121B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A4DA3-969F-4E60-9D7A-06958C677141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6A8BD0E-E347-482C-90F4-54DFEAA22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08375E-1F5D-4971-A633-A2DA70F9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3E42A-41B1-4028-9361-784ABE420B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467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30216B69-DBD7-4693-8148-191F0FE40B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9F879863-13A3-4D11-A42A-A97652FFDE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A906EC04-3F42-42F8-A94A-8CDDC72B63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D5B22D0E-223C-403B-9468-8741DDD15D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9FEA3-9A87-457C-8BA3-CE476542A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40BAB3-B6DB-4335-99BE-252505BAC197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17EB2-53DD-4597-9222-B9A23C719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62675-D6F7-4224-92D4-D2A302204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D605656-C85A-439E-8EDD-6F1377C43B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4CDAE5ED-F6D4-4763-9254-565956CBD04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8">
            <a:extLst>
              <a:ext uri="{FF2B5EF4-FFF2-40B4-BE49-F238E27FC236}">
                <a16:creationId xmlns:a16="http://schemas.microsoft.com/office/drawing/2014/main" id="{21070CCA-934A-4C85-AEE4-D9D5D2267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066800"/>
            <a:ext cx="4257675" cy="2266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/>
              <a:t>　クレジットカードは、審査によって支払能力があると認められれば作ることができます。ただし、申込条件を「高校生を除く満</a:t>
            </a:r>
            <a:r>
              <a:rPr lang="en-US" altLang="ja-JP" sz="1600" dirty="0"/>
              <a:t>18</a:t>
            </a:r>
            <a:r>
              <a:rPr lang="ja-JP" altLang="en-US" sz="1600" dirty="0"/>
              <a:t>歳以上」と定めているカード会社が多いようです。なお、クレジットカード以外にも支払いに使える様々な手段があります。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97637A9A-2F18-47FD-9A4C-C9D04C652F43}"/>
              </a:ext>
            </a:extLst>
          </p:cNvPr>
          <p:cNvSpPr txBox="1"/>
          <p:nvPr/>
        </p:nvSpPr>
        <p:spPr>
          <a:xfrm>
            <a:off x="223838" y="527050"/>
            <a:ext cx="4567237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どんな人でもクレジットカードは作れる？</a:t>
            </a:r>
          </a:p>
        </p:txBody>
      </p:sp>
      <p:pic>
        <p:nvPicPr>
          <p:cNvPr id="5124" name="図 7">
            <a:extLst>
              <a:ext uri="{FF2B5EF4-FFF2-40B4-BE49-F238E27FC236}">
                <a16:creationId xmlns:a16="http://schemas.microsoft.com/office/drawing/2014/main" id="{9378466C-4529-4C40-80BE-6A0A83B25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2876550"/>
            <a:ext cx="4033838" cy="321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2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D5087BD2-DEA7-48BD-A900-DBC8BBF7F2D0}"/>
</file>

<file path=customXml/itemProps2.xml><?xml version="1.0" encoding="utf-8"?>
<ds:datastoreItem xmlns:ds="http://schemas.openxmlformats.org/officeDocument/2006/customXml" ds:itemID="{0D6B25B2-828A-4077-8792-7542AE2274DF}"/>
</file>

<file path=customXml/itemProps3.xml><?xml version="1.0" encoding="utf-8"?>
<ds:datastoreItem xmlns:ds="http://schemas.openxmlformats.org/officeDocument/2006/customXml" ds:itemID="{D67A87CB-5A30-4D8F-AAFC-9BE32A194D04}"/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64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第2章</vt:lpstr>
      <vt:lpstr>1_第2章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2016-03-12T01:57:31Z</dcterms:created>
  <dcterms:modified xsi:type="dcterms:W3CDTF">2024-04-04T11:20:03Z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