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01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F47D74-643B-4705-96BE-3F613975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286B-3429-4572-8830-EE88ED699A7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A470C9-B05C-4F67-B3B3-5AA9EA40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66CEBC-E95E-41F0-815F-6D4ECB26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D377-15EC-4D9C-83F9-67D38217E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21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BEBD0-275D-4B35-B4B8-9F24626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859E-42F1-48F9-BF4A-A772086E4CD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4D9E5-AF85-48EB-8EB4-E8BF9A45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CF64D-9A16-4FA0-A57E-19735A61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35A0C-3C45-4BD3-ABA4-3E35D35313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4A1EF-237E-4F72-B8AB-8DB57AE4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D84E-FDD1-4C69-A804-BF0B2A76E6E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B536-BE31-4CD7-8AA5-1B3009B05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066D3-3D5A-47E1-BED9-76EA3B39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37BAB-BC06-4206-8A9C-CBC8B00FB0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11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9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B42BA-6BAD-40F8-8186-12442CB0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8555-8006-4FDA-8CD2-43D2C72AE9B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C1D28-EAEA-4BB5-8425-E2839248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8E96-E1BA-4BA1-BA75-704772BC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63AD7-A252-4D5D-ADFA-132A460341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808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A0DF7-1348-4816-88DB-6C0537B7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E988-FD89-498F-B8CC-28063DC7DB8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D5CE4-B43F-4AA3-BCCF-32C84C45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562EE-7043-45E5-BB8C-5525B631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74AC9-1E92-4FAE-9775-D71698EAAC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3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B96B5-B288-49A2-9914-91010C11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A326D-71E5-4A7E-904A-06A99554FBE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9780F-B175-4DEE-9E9E-AA194EDC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D54D-68A4-425C-ADA8-289BE217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77775-8344-497F-A2BB-E00092B06E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1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3EC6F-4520-44FE-90BB-325294D4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C33B-653D-46F9-A1A1-2EE3C3CE552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B2A0FD-CE0C-4F47-A6F1-69AD8738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8BDC49-8760-4C06-A73E-D86BB7B9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1201-5FC0-46C3-9425-26B67DD424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34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FAA2507-889C-4AC8-BA7C-DD87FF69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65C5-D311-46F1-B54D-1367F4EE205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190154C-C03C-4141-A311-AA00408B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CA79DD-2F85-4BC3-B485-CE07EFE8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4F9F5-853E-412F-A038-69C8355F6D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2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B4AF5C-A073-47E9-B46C-96F85110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FEE3-8271-4E45-B29C-671F263B5A3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A8985F5-4149-4C64-8BBE-593ACC2B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B43F48-C12E-4E17-8D25-BD552E28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A188A-7E54-4127-9F33-1699DBED2B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00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31E47F-43B7-45B2-92D3-B29F17A4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C66D4-64A9-47BE-9965-D5CD9E0BA69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D372E4-7885-471A-BC33-2706AB43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2426E2-E1B8-48AF-974C-390C3003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1287-0462-4C20-A08F-AD154B0E68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13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3BD67E-78BC-49FE-A9D1-992140CC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C569-9870-4B3B-858A-94904A9C69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EF71F9-431D-4F0D-A807-A831F284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F32F81-E4EA-48F7-B69E-52101111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54BC-0A48-4FA9-9F0F-5E3B3E19BC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086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48BFFBBB-BA56-4313-8749-137CF99CD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A88320A9-89AD-40DC-B969-CB223B6589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5294660E-345A-4674-8231-6DAC2BAC7A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47646BB-136C-4594-ADF9-4966224840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5827-7835-4096-A677-442168E95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495C09-FFBA-4F64-BEE9-84178234461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54D0B-50E8-48D9-BCA8-C101D64B8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74C28-87DB-4E4C-96CD-C7C7CEFCF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46CF2C-AD29-47EB-B6A1-F205420BDB2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2BB121D7-7FC8-4664-B2A6-A8C6838CF8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8">
            <a:extLst>
              <a:ext uri="{FF2B5EF4-FFF2-40B4-BE49-F238E27FC236}">
                <a16:creationId xmlns:a16="http://schemas.microsoft.com/office/drawing/2014/main" id="{3ACC42FE-CDDE-4232-B1A4-E65FE204D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57263"/>
            <a:ext cx="86312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様々な支払い方法があるということは、自分にとって便利な方法を選べるということです。使い分けるポイントとして、手数料の有無や、前払いか後払いなどの支払いタイミング、そして支払いにかかる時間などが挙げられます。それぞれの特徴を理解したうえで、自分に合った方法を選び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29F366E-27E4-4CF4-B2AB-CD692FFC24B6}"/>
              </a:ext>
            </a:extLst>
          </p:cNvPr>
          <p:cNvSpPr txBox="1"/>
          <p:nvPr/>
        </p:nvSpPr>
        <p:spPr>
          <a:xfrm>
            <a:off x="223838" y="557213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状況に応じて決済方法を使い分けよう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AD49A5CD-7599-42F2-8DE8-9B9A8C3BB616}"/>
</file>

<file path=customXml/itemProps2.xml><?xml version="1.0" encoding="utf-8"?>
<ds:datastoreItem xmlns:ds="http://schemas.openxmlformats.org/officeDocument/2006/customXml" ds:itemID="{8AD4E45E-A767-4321-B728-FB2BED17608D}"/>
</file>

<file path=customXml/itemProps3.xml><?xml version="1.0" encoding="utf-8"?>
<ds:datastoreItem xmlns:ds="http://schemas.openxmlformats.org/officeDocument/2006/customXml" ds:itemID="{0CE6BAD8-16B9-444D-9CBF-2109972B5EB8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11</cp:revision>
  <dcterms:created xsi:type="dcterms:W3CDTF">2016-03-12T01:57:31Z</dcterms:created>
  <dcterms:modified xsi:type="dcterms:W3CDTF">2024-06-19T07:38:15Z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