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</p:sldMasterIdLst>
  <p:sldIdLst>
    <p:sldId id="262" r:id="rId4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1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8013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FF47D74-643B-4705-96BE-3F613975B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A286B-3429-4572-8830-EE88ED699A7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DA470C9-B05C-4F67-B3B3-5AA9EA408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366CEBC-E95E-41F0-815F-6D4ECB267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8ED377-15EC-4D9C-83F9-67D38217E18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88216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CBEBD0-275D-4B35-B4B8-9F246263F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E859E-42F1-48F9-BF4A-A772086E4CD9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4D9E5-AF85-48EB-8EB4-E8BF9A45B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DCF64D-9A16-4FA0-A57E-19735A610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35A0C-3C45-4BD3-ABA4-3E35D353138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9014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74A1EF-237E-4F72-B8AB-8DB57AE4C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BD84E-FDD1-4C69-A804-BF0B2A76E6E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5B536-BE31-4CD7-8AA5-1B3009B05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D066D3-3D5A-47E1-BED9-76EA3B39D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37BAB-BC06-4206-8A9C-CBC8B00FB02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74116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2993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B42BA-6BAD-40F8-8186-12442CB00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38555-8006-4FDA-8CD2-43D2C72AE9B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9C1D28-EAEA-4BB5-8425-E2839248A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78E96-E1BA-4BA1-BA75-704772BCD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C63AD7-A252-4D5D-ADFA-132A4603415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808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0A0DF7-1348-4816-88DB-6C0537B70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EE988-FD89-498F-B8CC-28063DC7DB8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1D5CE4-B43F-4AA3-BCCF-32C84C456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562EE-7043-45E5-BB8C-5525B6316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174AC9-1E92-4FAE-9775-D71698EAAC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5437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B96B5-B288-49A2-9914-91010C119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A326D-71E5-4A7E-904A-06A99554FBE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9780F-B175-4DEE-9E9E-AA194EDC6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6D54D-68A4-425C-ADA8-289BE2175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F77775-8344-497F-A2BB-E00092B06E9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9169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803EC6F-4520-44FE-90BB-325294D4B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EC33B-653D-46F9-A1A1-2EE3C3CE552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3B2A0FD-CE0C-4F47-A6F1-69AD87382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08BDC49-8760-4C06-A73E-D86BB7B90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521201-5FC0-46C3-9425-26B67DD424A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78343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FAA2507-889C-4AC8-BA7C-DD87FF69A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165C5-D311-46F1-B54D-1367F4EE205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190154C-C03C-4141-A311-AA00408B8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2CA79DD-2F85-4BC3-B485-CE07EFE8D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4F9F5-853E-412F-A038-69C8355F6DF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00254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9B4AF5C-A073-47E9-B46C-96F851100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CFEE3-8271-4E45-B29C-671F263B5A3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A8985F5-4149-4C64-8BBE-593ACC2B3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EB43F48-C12E-4E17-8D25-BD552E281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CA188A-7E54-4127-9F33-1699DBED2B0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5006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531E47F-43B7-45B2-92D3-B29F17A4A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C66D4-64A9-47BE-9965-D5CD9E0BA69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BD372E4-7885-471A-BC33-2706AB43D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F2426E2-E1B8-48AF-974C-390C30030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3D1287-0462-4C20-A08F-AD154B0E68B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41130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43BD67E-78BC-49FE-A9D1-992140CC9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DC569-9870-4B3B-858A-94904A9C69F7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4EF71F9-431D-4F0D-A807-A831F2842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DF32F81-E4EA-48F7-B69E-521011116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A154BC-0A48-4FA9-9F0F-5E3B3E19BC0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60867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48BFFBBB-BA56-4313-8749-137CF99CD8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A88320A9-89AD-40DC-B969-CB223B65899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5294660E-345A-4674-8231-6DAC2BAC7A0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E47646BB-136C-4594-ADF9-4966224840C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05827-7835-4096-A677-442168E95C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6495C09-FFBA-4F64-BEE9-84178234461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254D0B-50E8-48D9-BCA8-C101D64B81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474C28-87DB-4E4C-96CD-C7C7CEFCFB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146CF2C-AD29-47EB-B6A1-F205420BDB23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3079" name="図 6">
            <a:extLst>
              <a:ext uri="{FF2B5EF4-FFF2-40B4-BE49-F238E27FC236}">
                <a16:creationId xmlns:a16="http://schemas.microsoft.com/office/drawing/2014/main" id="{2BB121D7-7FC8-4664-B2A6-A8C6838CF82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テキスト ボックス 8">
            <a:extLst>
              <a:ext uri="{FF2B5EF4-FFF2-40B4-BE49-F238E27FC236}">
                <a16:creationId xmlns:a16="http://schemas.microsoft.com/office/drawing/2014/main" id="{3ACC42FE-CDDE-4232-B1A4-E65FE204D0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957263"/>
            <a:ext cx="8631237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様々な支払い方法があるということは、自分にとって便利な方法を選べるということです。使い分けるポイントとして、手数料の有無や、前払いか後払いなどの支払いタイミング、そして支払いにかかる時間などが挙げられます。それぞれの特徴を理解したうえで、自分に合った方法を選びましょう。</a:t>
            </a:r>
          </a:p>
        </p:txBody>
      </p:sp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629F366E-27E4-4CF4-B2AB-CD692FFC24B6}"/>
              </a:ext>
            </a:extLst>
          </p:cNvPr>
          <p:cNvSpPr txBox="1"/>
          <p:nvPr/>
        </p:nvSpPr>
        <p:spPr>
          <a:xfrm>
            <a:off x="223838" y="557213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69BA5A"/>
                </a:solidFill>
                <a:latin typeface="+mn-ea"/>
              </a:rPr>
              <a:t>状況に応じて決済方法を使い分けよう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第2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AD49A5CD-7599-42F2-8DE8-9B9A8C3BB616}"/>
</file>

<file path=customXml/itemProps2.xml><?xml version="1.0" encoding="utf-8"?>
<ds:datastoreItem xmlns:ds="http://schemas.openxmlformats.org/officeDocument/2006/customXml" ds:itemID="{8AD4E45E-A767-4321-B728-FB2BED17608D}"/>
</file>

<file path=customXml/itemProps3.xml><?xml version="1.0" encoding="utf-8"?>
<ds:datastoreItem xmlns:ds="http://schemas.openxmlformats.org/officeDocument/2006/customXml" ds:itemID="{0CE6BAD8-16B9-444D-9CBF-2109972B5EB8}"/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75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第1章</vt:lpstr>
      <vt:lpstr>第2章</vt:lpstr>
      <vt:lpstr>1_第2章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11</cp:revision>
  <dcterms:created xsi:type="dcterms:W3CDTF">2016-03-12T01:57:31Z</dcterms:created>
  <dcterms:modified xsi:type="dcterms:W3CDTF">2024-06-19T07:38:15Z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