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64" r:id="rId2"/>
    <p:sldMasterId id="2147483666" r:id="rId3"/>
  </p:sldMasterIdLst>
  <p:sldIdLst>
    <p:sldId id="262" r:id="rId4"/>
    <p:sldId id="263" r:id="rId5"/>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A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660"/>
  </p:normalViewPr>
  <p:slideViewPr>
    <p:cSldViewPr snapToGrid="0">
      <p:cViewPr varScale="1">
        <p:scale>
          <a:sx n="76" d="100"/>
          <a:sy n="76" d="100"/>
        </p:scale>
        <p:origin x="96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slide" Target="slides/slide2.xml"/><Relationship Id="rId10" Type="http://schemas.openxmlformats.org/officeDocument/2006/relationships/customXml" Target="../customXml/item1.xml"/><Relationship Id="rId4" Type="http://schemas.openxmlformats.org/officeDocument/2006/relationships/slide" Target="slides/slide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691787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464F57AC-98D8-42E1-B62B-D0CAA7206886}"/>
              </a:ext>
            </a:extLst>
          </p:cNvPr>
          <p:cNvSpPr>
            <a:spLocks noGrp="1"/>
          </p:cNvSpPr>
          <p:nvPr>
            <p:ph type="dt" sz="half" idx="10"/>
          </p:nvPr>
        </p:nvSpPr>
        <p:spPr/>
        <p:txBody>
          <a:bodyPr/>
          <a:lstStyle>
            <a:lvl1pPr>
              <a:defRPr/>
            </a:lvl1pPr>
          </a:lstStyle>
          <a:p>
            <a:pPr>
              <a:defRPr/>
            </a:pPr>
            <a:fld id="{9E80AA1B-9532-4238-AFCA-34AF15E43477}" type="datetimeFigureOut">
              <a:rPr lang="en-US"/>
              <a:pPr>
                <a:defRPr/>
              </a:pPr>
              <a:t>6/19/2024</a:t>
            </a:fld>
            <a:endParaRPr lang="en-US"/>
          </a:p>
        </p:txBody>
      </p:sp>
      <p:sp>
        <p:nvSpPr>
          <p:cNvPr id="6" name="Footer Placeholder 4">
            <a:extLst>
              <a:ext uri="{FF2B5EF4-FFF2-40B4-BE49-F238E27FC236}">
                <a16:creationId xmlns:a16="http://schemas.microsoft.com/office/drawing/2014/main" id="{F2E835C8-99FF-41B2-A60E-9E1BA21D8FF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5887DCD-B644-4033-B7DB-CFE26179444B}"/>
              </a:ext>
            </a:extLst>
          </p:cNvPr>
          <p:cNvSpPr>
            <a:spLocks noGrp="1"/>
          </p:cNvSpPr>
          <p:nvPr>
            <p:ph type="sldNum" sz="quarter" idx="12"/>
          </p:nvPr>
        </p:nvSpPr>
        <p:spPr/>
        <p:txBody>
          <a:bodyPr/>
          <a:lstStyle>
            <a:lvl1pPr>
              <a:defRPr/>
            </a:lvl1pPr>
          </a:lstStyle>
          <a:p>
            <a:fld id="{834259B2-67F0-4ACB-8FF1-645844E2D647}" type="slidenum">
              <a:rPr lang="en-US" altLang="ja-JP"/>
              <a:pPr/>
              <a:t>‹#›</a:t>
            </a:fld>
            <a:endParaRPr lang="en-US" altLang="ja-JP"/>
          </a:p>
        </p:txBody>
      </p:sp>
    </p:spTree>
    <p:extLst>
      <p:ext uri="{BB962C8B-B14F-4D97-AF65-F5344CB8AC3E}">
        <p14:creationId xmlns:p14="http://schemas.microsoft.com/office/powerpoint/2010/main" val="590968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E34D0FF2-1AD8-458D-B77D-7BBB3B4D19CC}"/>
              </a:ext>
            </a:extLst>
          </p:cNvPr>
          <p:cNvSpPr>
            <a:spLocks noGrp="1"/>
          </p:cNvSpPr>
          <p:nvPr>
            <p:ph type="dt" sz="half" idx="10"/>
          </p:nvPr>
        </p:nvSpPr>
        <p:spPr/>
        <p:txBody>
          <a:bodyPr/>
          <a:lstStyle>
            <a:lvl1pPr>
              <a:defRPr/>
            </a:lvl1pPr>
          </a:lstStyle>
          <a:p>
            <a:pPr>
              <a:defRPr/>
            </a:pPr>
            <a:fld id="{15DCA7C2-673A-4E94-9010-71B1F111A087}" type="datetimeFigureOut">
              <a:rPr lang="en-US"/>
              <a:pPr>
                <a:defRPr/>
              </a:pPr>
              <a:t>6/19/2024</a:t>
            </a:fld>
            <a:endParaRPr lang="en-US"/>
          </a:p>
        </p:txBody>
      </p:sp>
      <p:sp>
        <p:nvSpPr>
          <p:cNvPr id="5" name="Footer Placeholder 4">
            <a:extLst>
              <a:ext uri="{FF2B5EF4-FFF2-40B4-BE49-F238E27FC236}">
                <a16:creationId xmlns:a16="http://schemas.microsoft.com/office/drawing/2014/main" id="{B8A5C24A-924B-406C-844E-556DDB314C2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F7F7323-D8C1-44F7-987A-C8C2F3B03AD5}"/>
              </a:ext>
            </a:extLst>
          </p:cNvPr>
          <p:cNvSpPr>
            <a:spLocks noGrp="1"/>
          </p:cNvSpPr>
          <p:nvPr>
            <p:ph type="sldNum" sz="quarter" idx="12"/>
          </p:nvPr>
        </p:nvSpPr>
        <p:spPr/>
        <p:txBody>
          <a:bodyPr/>
          <a:lstStyle>
            <a:lvl1pPr>
              <a:defRPr/>
            </a:lvl1pPr>
          </a:lstStyle>
          <a:p>
            <a:fld id="{758CFC45-E036-43FC-A6C1-8A80003493E8}" type="slidenum">
              <a:rPr lang="en-US" altLang="ja-JP"/>
              <a:pPr/>
              <a:t>‹#›</a:t>
            </a:fld>
            <a:endParaRPr lang="en-US" altLang="ja-JP"/>
          </a:p>
        </p:txBody>
      </p:sp>
    </p:spTree>
    <p:extLst>
      <p:ext uri="{BB962C8B-B14F-4D97-AF65-F5344CB8AC3E}">
        <p14:creationId xmlns:p14="http://schemas.microsoft.com/office/powerpoint/2010/main" val="26118669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6891D7FF-5432-4271-8969-352E86A015EA}"/>
              </a:ext>
            </a:extLst>
          </p:cNvPr>
          <p:cNvSpPr>
            <a:spLocks noGrp="1"/>
          </p:cNvSpPr>
          <p:nvPr>
            <p:ph type="dt" sz="half" idx="10"/>
          </p:nvPr>
        </p:nvSpPr>
        <p:spPr/>
        <p:txBody>
          <a:bodyPr/>
          <a:lstStyle>
            <a:lvl1pPr>
              <a:defRPr/>
            </a:lvl1pPr>
          </a:lstStyle>
          <a:p>
            <a:pPr>
              <a:defRPr/>
            </a:pPr>
            <a:fld id="{D79EEBAB-4C1F-481B-8CEA-680277686420}" type="datetimeFigureOut">
              <a:rPr lang="en-US"/>
              <a:pPr>
                <a:defRPr/>
              </a:pPr>
              <a:t>6/19/2024</a:t>
            </a:fld>
            <a:endParaRPr lang="en-US"/>
          </a:p>
        </p:txBody>
      </p:sp>
      <p:sp>
        <p:nvSpPr>
          <p:cNvPr id="5" name="Footer Placeholder 4">
            <a:extLst>
              <a:ext uri="{FF2B5EF4-FFF2-40B4-BE49-F238E27FC236}">
                <a16:creationId xmlns:a16="http://schemas.microsoft.com/office/drawing/2014/main" id="{3ED9A84E-D359-4582-8D71-0E1A81C5BC6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78484E6-E7C3-4532-97C5-B4A83AE2E11C}"/>
              </a:ext>
            </a:extLst>
          </p:cNvPr>
          <p:cNvSpPr>
            <a:spLocks noGrp="1"/>
          </p:cNvSpPr>
          <p:nvPr>
            <p:ph type="sldNum" sz="quarter" idx="12"/>
          </p:nvPr>
        </p:nvSpPr>
        <p:spPr/>
        <p:txBody>
          <a:bodyPr/>
          <a:lstStyle>
            <a:lvl1pPr>
              <a:defRPr/>
            </a:lvl1pPr>
          </a:lstStyle>
          <a:p>
            <a:fld id="{309612C7-6A63-441E-A135-1C6B2B6E2958}" type="slidenum">
              <a:rPr lang="en-US" altLang="ja-JP"/>
              <a:pPr/>
              <a:t>‹#›</a:t>
            </a:fld>
            <a:endParaRPr lang="en-US" altLang="ja-JP"/>
          </a:p>
        </p:txBody>
      </p:sp>
    </p:spTree>
    <p:extLst>
      <p:ext uri="{BB962C8B-B14F-4D97-AF65-F5344CB8AC3E}">
        <p14:creationId xmlns:p14="http://schemas.microsoft.com/office/powerpoint/2010/main" val="26520099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9557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a:extLst>
              <a:ext uri="{FF2B5EF4-FFF2-40B4-BE49-F238E27FC236}">
                <a16:creationId xmlns:a16="http://schemas.microsoft.com/office/drawing/2014/main" id="{1043C709-D45A-4B6D-80D6-CFB26456A3CD}"/>
              </a:ext>
            </a:extLst>
          </p:cNvPr>
          <p:cNvSpPr>
            <a:spLocks noGrp="1"/>
          </p:cNvSpPr>
          <p:nvPr>
            <p:ph type="dt" sz="half" idx="10"/>
          </p:nvPr>
        </p:nvSpPr>
        <p:spPr/>
        <p:txBody>
          <a:bodyPr/>
          <a:lstStyle>
            <a:lvl1pPr>
              <a:defRPr/>
            </a:lvl1pPr>
          </a:lstStyle>
          <a:p>
            <a:pPr>
              <a:defRPr/>
            </a:pPr>
            <a:fld id="{C03DAB14-9EDB-4886-A9B2-AD7E940283A5}" type="datetimeFigureOut">
              <a:rPr lang="en-US"/>
              <a:pPr>
                <a:defRPr/>
              </a:pPr>
              <a:t>6/19/2024</a:t>
            </a:fld>
            <a:endParaRPr lang="en-US"/>
          </a:p>
        </p:txBody>
      </p:sp>
      <p:sp>
        <p:nvSpPr>
          <p:cNvPr id="5" name="Footer Placeholder 4">
            <a:extLst>
              <a:ext uri="{FF2B5EF4-FFF2-40B4-BE49-F238E27FC236}">
                <a16:creationId xmlns:a16="http://schemas.microsoft.com/office/drawing/2014/main" id="{8A67F84C-6C0F-4F72-B5C9-EF703FE2438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50AB520-7568-4468-BED9-B6142E5DE7A9}"/>
              </a:ext>
            </a:extLst>
          </p:cNvPr>
          <p:cNvSpPr>
            <a:spLocks noGrp="1"/>
          </p:cNvSpPr>
          <p:nvPr>
            <p:ph type="sldNum" sz="quarter" idx="12"/>
          </p:nvPr>
        </p:nvSpPr>
        <p:spPr/>
        <p:txBody>
          <a:bodyPr/>
          <a:lstStyle>
            <a:lvl1pPr>
              <a:defRPr/>
            </a:lvl1pPr>
          </a:lstStyle>
          <a:p>
            <a:fld id="{45A3DA2E-A968-4380-9D0F-328D7B17B8F0}" type="slidenum">
              <a:rPr lang="en-US" altLang="ja-JP"/>
              <a:pPr/>
              <a:t>‹#›</a:t>
            </a:fld>
            <a:endParaRPr lang="en-US" altLang="ja-JP"/>
          </a:p>
        </p:txBody>
      </p:sp>
    </p:spTree>
    <p:extLst>
      <p:ext uri="{BB962C8B-B14F-4D97-AF65-F5344CB8AC3E}">
        <p14:creationId xmlns:p14="http://schemas.microsoft.com/office/powerpoint/2010/main" val="294339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51F7C271-DE60-4133-AF3F-B632A68BD514}"/>
              </a:ext>
            </a:extLst>
          </p:cNvPr>
          <p:cNvSpPr>
            <a:spLocks noGrp="1"/>
          </p:cNvSpPr>
          <p:nvPr>
            <p:ph type="dt" sz="half" idx="10"/>
          </p:nvPr>
        </p:nvSpPr>
        <p:spPr/>
        <p:txBody>
          <a:bodyPr/>
          <a:lstStyle>
            <a:lvl1pPr>
              <a:defRPr/>
            </a:lvl1pPr>
          </a:lstStyle>
          <a:p>
            <a:pPr>
              <a:defRPr/>
            </a:pPr>
            <a:fld id="{BB0FC36B-BB23-4E8C-903E-C1A5A96E4FF2}" type="datetimeFigureOut">
              <a:rPr lang="en-US"/>
              <a:pPr>
                <a:defRPr/>
              </a:pPr>
              <a:t>6/19/2024</a:t>
            </a:fld>
            <a:endParaRPr lang="en-US"/>
          </a:p>
        </p:txBody>
      </p:sp>
      <p:sp>
        <p:nvSpPr>
          <p:cNvPr id="5" name="Footer Placeholder 4">
            <a:extLst>
              <a:ext uri="{FF2B5EF4-FFF2-40B4-BE49-F238E27FC236}">
                <a16:creationId xmlns:a16="http://schemas.microsoft.com/office/drawing/2014/main" id="{953D5CF5-781A-424D-8774-FEAF3A037D2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682B75D-EA2C-4EFF-8C67-8E207A098972}"/>
              </a:ext>
            </a:extLst>
          </p:cNvPr>
          <p:cNvSpPr>
            <a:spLocks noGrp="1"/>
          </p:cNvSpPr>
          <p:nvPr>
            <p:ph type="sldNum" sz="quarter" idx="12"/>
          </p:nvPr>
        </p:nvSpPr>
        <p:spPr/>
        <p:txBody>
          <a:bodyPr/>
          <a:lstStyle>
            <a:lvl1pPr>
              <a:defRPr/>
            </a:lvl1pPr>
          </a:lstStyle>
          <a:p>
            <a:fld id="{639FCE57-7AF1-4BE9-8F90-C93F9A8FD25B}" type="slidenum">
              <a:rPr lang="en-US" altLang="ja-JP"/>
              <a:pPr/>
              <a:t>‹#›</a:t>
            </a:fld>
            <a:endParaRPr lang="en-US" altLang="ja-JP"/>
          </a:p>
        </p:txBody>
      </p:sp>
    </p:spTree>
    <p:extLst>
      <p:ext uri="{BB962C8B-B14F-4D97-AF65-F5344CB8AC3E}">
        <p14:creationId xmlns:p14="http://schemas.microsoft.com/office/powerpoint/2010/main" val="501316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CBCEEE29-AB4E-4670-B4CE-611090C061D4}"/>
              </a:ext>
            </a:extLst>
          </p:cNvPr>
          <p:cNvSpPr>
            <a:spLocks noGrp="1"/>
          </p:cNvSpPr>
          <p:nvPr>
            <p:ph type="dt" sz="half" idx="10"/>
          </p:nvPr>
        </p:nvSpPr>
        <p:spPr/>
        <p:txBody>
          <a:bodyPr/>
          <a:lstStyle>
            <a:lvl1pPr>
              <a:defRPr/>
            </a:lvl1pPr>
          </a:lstStyle>
          <a:p>
            <a:pPr>
              <a:defRPr/>
            </a:pPr>
            <a:fld id="{F93BAC4B-5640-4DCA-9914-E9BA0705362F}" type="datetimeFigureOut">
              <a:rPr lang="en-US"/>
              <a:pPr>
                <a:defRPr/>
              </a:pPr>
              <a:t>6/19/2024</a:t>
            </a:fld>
            <a:endParaRPr lang="en-US"/>
          </a:p>
        </p:txBody>
      </p:sp>
      <p:sp>
        <p:nvSpPr>
          <p:cNvPr id="5" name="Footer Placeholder 4">
            <a:extLst>
              <a:ext uri="{FF2B5EF4-FFF2-40B4-BE49-F238E27FC236}">
                <a16:creationId xmlns:a16="http://schemas.microsoft.com/office/drawing/2014/main" id="{4F42206C-43DF-4A83-887F-AAC440B64FB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960E3FA-094A-4189-BFFD-299BC95FF183}"/>
              </a:ext>
            </a:extLst>
          </p:cNvPr>
          <p:cNvSpPr>
            <a:spLocks noGrp="1"/>
          </p:cNvSpPr>
          <p:nvPr>
            <p:ph type="sldNum" sz="quarter" idx="12"/>
          </p:nvPr>
        </p:nvSpPr>
        <p:spPr/>
        <p:txBody>
          <a:bodyPr/>
          <a:lstStyle>
            <a:lvl1pPr>
              <a:defRPr/>
            </a:lvl1pPr>
          </a:lstStyle>
          <a:p>
            <a:fld id="{1280738E-8F0D-4E2E-9952-FDE806070712}" type="slidenum">
              <a:rPr lang="en-US" altLang="ja-JP"/>
              <a:pPr/>
              <a:t>‹#›</a:t>
            </a:fld>
            <a:endParaRPr lang="en-US" altLang="ja-JP"/>
          </a:p>
        </p:txBody>
      </p:sp>
    </p:spTree>
    <p:extLst>
      <p:ext uri="{BB962C8B-B14F-4D97-AF65-F5344CB8AC3E}">
        <p14:creationId xmlns:p14="http://schemas.microsoft.com/office/powerpoint/2010/main" val="2853720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3BC52D95-7530-4AB9-A7B7-15820E113A17}"/>
              </a:ext>
            </a:extLst>
          </p:cNvPr>
          <p:cNvSpPr>
            <a:spLocks noGrp="1"/>
          </p:cNvSpPr>
          <p:nvPr>
            <p:ph type="dt" sz="half" idx="10"/>
          </p:nvPr>
        </p:nvSpPr>
        <p:spPr/>
        <p:txBody>
          <a:bodyPr/>
          <a:lstStyle>
            <a:lvl1pPr>
              <a:defRPr/>
            </a:lvl1pPr>
          </a:lstStyle>
          <a:p>
            <a:pPr>
              <a:defRPr/>
            </a:pPr>
            <a:fld id="{E19C3DC6-3258-4642-B99C-0BAA001D0B32}" type="datetimeFigureOut">
              <a:rPr lang="en-US"/>
              <a:pPr>
                <a:defRPr/>
              </a:pPr>
              <a:t>6/19/2024</a:t>
            </a:fld>
            <a:endParaRPr lang="en-US"/>
          </a:p>
        </p:txBody>
      </p:sp>
      <p:sp>
        <p:nvSpPr>
          <p:cNvPr id="6" name="Footer Placeholder 4">
            <a:extLst>
              <a:ext uri="{FF2B5EF4-FFF2-40B4-BE49-F238E27FC236}">
                <a16:creationId xmlns:a16="http://schemas.microsoft.com/office/drawing/2014/main" id="{3E4AF771-C275-4E57-8F60-848535F3875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E179DB7-0357-499B-8E3D-6BCCE2EC8D2C}"/>
              </a:ext>
            </a:extLst>
          </p:cNvPr>
          <p:cNvSpPr>
            <a:spLocks noGrp="1"/>
          </p:cNvSpPr>
          <p:nvPr>
            <p:ph type="sldNum" sz="quarter" idx="12"/>
          </p:nvPr>
        </p:nvSpPr>
        <p:spPr/>
        <p:txBody>
          <a:bodyPr/>
          <a:lstStyle>
            <a:lvl1pPr>
              <a:defRPr/>
            </a:lvl1pPr>
          </a:lstStyle>
          <a:p>
            <a:fld id="{AEED6A0F-0E1A-46BA-911C-48E10469676F}" type="slidenum">
              <a:rPr lang="en-US" altLang="ja-JP"/>
              <a:pPr/>
              <a:t>‹#›</a:t>
            </a:fld>
            <a:endParaRPr lang="en-US" altLang="ja-JP"/>
          </a:p>
        </p:txBody>
      </p:sp>
    </p:spTree>
    <p:extLst>
      <p:ext uri="{BB962C8B-B14F-4D97-AF65-F5344CB8AC3E}">
        <p14:creationId xmlns:p14="http://schemas.microsoft.com/office/powerpoint/2010/main" val="2082941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a:extLst>
              <a:ext uri="{FF2B5EF4-FFF2-40B4-BE49-F238E27FC236}">
                <a16:creationId xmlns:a16="http://schemas.microsoft.com/office/drawing/2014/main" id="{C173DB62-8281-4730-A4DB-CB6954C3E00C}"/>
              </a:ext>
            </a:extLst>
          </p:cNvPr>
          <p:cNvSpPr>
            <a:spLocks noGrp="1"/>
          </p:cNvSpPr>
          <p:nvPr>
            <p:ph type="dt" sz="half" idx="10"/>
          </p:nvPr>
        </p:nvSpPr>
        <p:spPr/>
        <p:txBody>
          <a:bodyPr/>
          <a:lstStyle>
            <a:lvl1pPr>
              <a:defRPr/>
            </a:lvl1pPr>
          </a:lstStyle>
          <a:p>
            <a:pPr>
              <a:defRPr/>
            </a:pPr>
            <a:fld id="{3BA57A74-CC7D-41B2-B42C-8DC0F91626CE}" type="datetimeFigureOut">
              <a:rPr lang="en-US"/>
              <a:pPr>
                <a:defRPr/>
              </a:pPr>
              <a:t>6/19/2024</a:t>
            </a:fld>
            <a:endParaRPr lang="en-US"/>
          </a:p>
        </p:txBody>
      </p:sp>
      <p:sp>
        <p:nvSpPr>
          <p:cNvPr id="8" name="Footer Placeholder 4">
            <a:extLst>
              <a:ext uri="{FF2B5EF4-FFF2-40B4-BE49-F238E27FC236}">
                <a16:creationId xmlns:a16="http://schemas.microsoft.com/office/drawing/2014/main" id="{803BD608-1E67-42DA-B972-7729CEBE0497}"/>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13C595B5-DF7B-4E4F-AF64-F5E066BD3EB1}"/>
              </a:ext>
            </a:extLst>
          </p:cNvPr>
          <p:cNvSpPr>
            <a:spLocks noGrp="1"/>
          </p:cNvSpPr>
          <p:nvPr>
            <p:ph type="sldNum" sz="quarter" idx="12"/>
          </p:nvPr>
        </p:nvSpPr>
        <p:spPr/>
        <p:txBody>
          <a:bodyPr/>
          <a:lstStyle>
            <a:lvl1pPr>
              <a:defRPr/>
            </a:lvl1pPr>
          </a:lstStyle>
          <a:p>
            <a:fld id="{8B8BBD77-5AFC-4D17-A571-3C5CCA1EE7B4}" type="slidenum">
              <a:rPr lang="en-US" altLang="ja-JP"/>
              <a:pPr/>
              <a:t>‹#›</a:t>
            </a:fld>
            <a:endParaRPr lang="en-US" altLang="ja-JP"/>
          </a:p>
        </p:txBody>
      </p:sp>
    </p:spTree>
    <p:extLst>
      <p:ext uri="{BB962C8B-B14F-4D97-AF65-F5344CB8AC3E}">
        <p14:creationId xmlns:p14="http://schemas.microsoft.com/office/powerpoint/2010/main" val="2470684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3">
            <a:extLst>
              <a:ext uri="{FF2B5EF4-FFF2-40B4-BE49-F238E27FC236}">
                <a16:creationId xmlns:a16="http://schemas.microsoft.com/office/drawing/2014/main" id="{BBFF9F04-72C5-47F8-8F50-B8633221D04E}"/>
              </a:ext>
            </a:extLst>
          </p:cNvPr>
          <p:cNvSpPr>
            <a:spLocks noGrp="1"/>
          </p:cNvSpPr>
          <p:nvPr>
            <p:ph type="dt" sz="half" idx="10"/>
          </p:nvPr>
        </p:nvSpPr>
        <p:spPr/>
        <p:txBody>
          <a:bodyPr/>
          <a:lstStyle>
            <a:lvl1pPr>
              <a:defRPr/>
            </a:lvl1pPr>
          </a:lstStyle>
          <a:p>
            <a:pPr>
              <a:defRPr/>
            </a:pPr>
            <a:fld id="{8FE59EBF-898E-4240-BDDA-E874FC37DBE5}" type="datetimeFigureOut">
              <a:rPr lang="en-US"/>
              <a:pPr>
                <a:defRPr/>
              </a:pPr>
              <a:t>6/19/2024</a:t>
            </a:fld>
            <a:endParaRPr lang="en-US"/>
          </a:p>
        </p:txBody>
      </p:sp>
      <p:sp>
        <p:nvSpPr>
          <p:cNvPr id="4" name="Footer Placeholder 4">
            <a:extLst>
              <a:ext uri="{FF2B5EF4-FFF2-40B4-BE49-F238E27FC236}">
                <a16:creationId xmlns:a16="http://schemas.microsoft.com/office/drawing/2014/main" id="{75908580-4EBA-4827-8613-21FE6C4808A7}"/>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35330C01-D889-4937-8BE7-7DEED832F474}"/>
              </a:ext>
            </a:extLst>
          </p:cNvPr>
          <p:cNvSpPr>
            <a:spLocks noGrp="1"/>
          </p:cNvSpPr>
          <p:nvPr>
            <p:ph type="sldNum" sz="quarter" idx="12"/>
          </p:nvPr>
        </p:nvSpPr>
        <p:spPr/>
        <p:txBody>
          <a:bodyPr/>
          <a:lstStyle>
            <a:lvl1pPr>
              <a:defRPr/>
            </a:lvl1pPr>
          </a:lstStyle>
          <a:p>
            <a:fld id="{87F2D30E-FE70-4ED5-B41B-93BCB64EF43A}" type="slidenum">
              <a:rPr lang="en-US" altLang="ja-JP"/>
              <a:pPr/>
              <a:t>‹#›</a:t>
            </a:fld>
            <a:endParaRPr lang="en-US" altLang="ja-JP"/>
          </a:p>
        </p:txBody>
      </p:sp>
    </p:spTree>
    <p:extLst>
      <p:ext uri="{BB962C8B-B14F-4D97-AF65-F5344CB8AC3E}">
        <p14:creationId xmlns:p14="http://schemas.microsoft.com/office/powerpoint/2010/main" val="2287165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BD2E3A5-4885-4DBB-BA10-0B2FB2C4E9D1}"/>
              </a:ext>
            </a:extLst>
          </p:cNvPr>
          <p:cNvSpPr>
            <a:spLocks noGrp="1"/>
          </p:cNvSpPr>
          <p:nvPr>
            <p:ph type="dt" sz="half" idx="10"/>
          </p:nvPr>
        </p:nvSpPr>
        <p:spPr/>
        <p:txBody>
          <a:bodyPr/>
          <a:lstStyle>
            <a:lvl1pPr>
              <a:defRPr/>
            </a:lvl1pPr>
          </a:lstStyle>
          <a:p>
            <a:pPr>
              <a:defRPr/>
            </a:pPr>
            <a:fld id="{E18817B8-B36A-46C9-87D8-55868964F977}" type="datetimeFigureOut">
              <a:rPr lang="en-US"/>
              <a:pPr>
                <a:defRPr/>
              </a:pPr>
              <a:t>6/19/2024</a:t>
            </a:fld>
            <a:endParaRPr lang="en-US"/>
          </a:p>
        </p:txBody>
      </p:sp>
      <p:sp>
        <p:nvSpPr>
          <p:cNvPr id="3" name="Footer Placeholder 4">
            <a:extLst>
              <a:ext uri="{FF2B5EF4-FFF2-40B4-BE49-F238E27FC236}">
                <a16:creationId xmlns:a16="http://schemas.microsoft.com/office/drawing/2014/main" id="{C6120B90-C898-4889-A81F-74396EF72D61}"/>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B8CBB13B-C77F-43E1-8835-7B805C4CD2B1}"/>
              </a:ext>
            </a:extLst>
          </p:cNvPr>
          <p:cNvSpPr>
            <a:spLocks noGrp="1"/>
          </p:cNvSpPr>
          <p:nvPr>
            <p:ph type="sldNum" sz="quarter" idx="12"/>
          </p:nvPr>
        </p:nvSpPr>
        <p:spPr/>
        <p:txBody>
          <a:bodyPr/>
          <a:lstStyle>
            <a:lvl1pPr>
              <a:defRPr/>
            </a:lvl1pPr>
          </a:lstStyle>
          <a:p>
            <a:fld id="{F17A27DF-0926-4032-BA60-C94A4E1B93B6}" type="slidenum">
              <a:rPr lang="en-US" altLang="ja-JP"/>
              <a:pPr/>
              <a:t>‹#›</a:t>
            </a:fld>
            <a:endParaRPr lang="en-US" altLang="ja-JP"/>
          </a:p>
        </p:txBody>
      </p:sp>
    </p:spTree>
    <p:extLst>
      <p:ext uri="{BB962C8B-B14F-4D97-AF65-F5344CB8AC3E}">
        <p14:creationId xmlns:p14="http://schemas.microsoft.com/office/powerpoint/2010/main" val="457918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71DE812C-25E6-4FF0-9760-B1CBF035C674}"/>
              </a:ext>
            </a:extLst>
          </p:cNvPr>
          <p:cNvSpPr>
            <a:spLocks noGrp="1"/>
          </p:cNvSpPr>
          <p:nvPr>
            <p:ph type="dt" sz="half" idx="10"/>
          </p:nvPr>
        </p:nvSpPr>
        <p:spPr/>
        <p:txBody>
          <a:bodyPr/>
          <a:lstStyle>
            <a:lvl1pPr>
              <a:defRPr/>
            </a:lvl1pPr>
          </a:lstStyle>
          <a:p>
            <a:pPr>
              <a:defRPr/>
            </a:pPr>
            <a:fld id="{8E174E3B-42D2-44C0-B065-CC17E549C45B}" type="datetimeFigureOut">
              <a:rPr lang="en-US"/>
              <a:pPr>
                <a:defRPr/>
              </a:pPr>
              <a:t>6/19/2024</a:t>
            </a:fld>
            <a:endParaRPr lang="en-US"/>
          </a:p>
        </p:txBody>
      </p:sp>
      <p:sp>
        <p:nvSpPr>
          <p:cNvPr id="6" name="Footer Placeholder 4">
            <a:extLst>
              <a:ext uri="{FF2B5EF4-FFF2-40B4-BE49-F238E27FC236}">
                <a16:creationId xmlns:a16="http://schemas.microsoft.com/office/drawing/2014/main" id="{1AA985DE-5FBD-48D5-9894-A5B774E80EC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DC9FD1B-B61A-425A-B358-28AD6D25DB2D}"/>
              </a:ext>
            </a:extLst>
          </p:cNvPr>
          <p:cNvSpPr>
            <a:spLocks noGrp="1"/>
          </p:cNvSpPr>
          <p:nvPr>
            <p:ph type="sldNum" sz="quarter" idx="12"/>
          </p:nvPr>
        </p:nvSpPr>
        <p:spPr/>
        <p:txBody>
          <a:bodyPr/>
          <a:lstStyle>
            <a:lvl1pPr>
              <a:defRPr/>
            </a:lvl1pPr>
          </a:lstStyle>
          <a:p>
            <a:fld id="{97E03121-28FB-45EA-A676-F17505D592E3}" type="slidenum">
              <a:rPr lang="en-US" altLang="ja-JP"/>
              <a:pPr/>
              <a:t>‹#›</a:t>
            </a:fld>
            <a:endParaRPr lang="en-US" altLang="ja-JP"/>
          </a:p>
        </p:txBody>
      </p:sp>
    </p:spTree>
    <p:extLst>
      <p:ext uri="{BB962C8B-B14F-4D97-AF65-F5344CB8AC3E}">
        <p14:creationId xmlns:p14="http://schemas.microsoft.com/office/powerpoint/2010/main" val="34238403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3.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図 6">
            <a:extLst>
              <a:ext uri="{FF2B5EF4-FFF2-40B4-BE49-F238E27FC236}">
                <a16:creationId xmlns:a16="http://schemas.microsoft.com/office/drawing/2014/main" id="{3228F603-58B1-486F-8651-6B9F6BBF573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txStyles>
    <p:titleStyle>
      <a:lvl1pPr algn="l"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3429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6858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0287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3716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4pPr>
      <a:lvl5pPr marL="15430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図 6">
            <a:extLst>
              <a:ext uri="{FF2B5EF4-FFF2-40B4-BE49-F238E27FC236}">
                <a16:creationId xmlns:a16="http://schemas.microsoft.com/office/drawing/2014/main" id="{8AF02B34-1CAD-41C5-841B-8811195C4233}"/>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4" r:id="rId1"/>
  </p:sldLayoutIdLst>
  <p:txStyles>
    <p:titleStyle>
      <a:lvl1pPr algn="l"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3429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6858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0287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3716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4pPr>
      <a:lvl5pPr marL="15430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Title Placeholder 1">
            <a:extLst>
              <a:ext uri="{FF2B5EF4-FFF2-40B4-BE49-F238E27FC236}">
                <a16:creationId xmlns:a16="http://schemas.microsoft.com/office/drawing/2014/main" id="{6B20CF64-62D1-411C-B98D-43DA0567990E}"/>
              </a:ext>
            </a:extLst>
          </p:cNvPr>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endParaRPr lang="en-US" altLang="ja-JP"/>
          </a:p>
        </p:txBody>
      </p:sp>
      <p:sp>
        <p:nvSpPr>
          <p:cNvPr id="3075" name="Text Placeholder 2">
            <a:extLst>
              <a:ext uri="{FF2B5EF4-FFF2-40B4-BE49-F238E27FC236}">
                <a16:creationId xmlns:a16="http://schemas.microsoft.com/office/drawing/2014/main" id="{4C9378B9-A0EF-4B80-B1D1-E4136EDD83D4}"/>
              </a:ext>
            </a:extLst>
          </p:cNvPr>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4" name="Date Placeholder 3">
            <a:extLst>
              <a:ext uri="{FF2B5EF4-FFF2-40B4-BE49-F238E27FC236}">
                <a16:creationId xmlns:a16="http://schemas.microsoft.com/office/drawing/2014/main" id="{59CB7D86-845E-4EA1-9983-BD32D994D8A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3EE5D56-7B51-4684-A337-8256143585E4}" type="datetimeFigureOut">
              <a:rPr lang="en-US"/>
              <a:pPr>
                <a:defRPr/>
              </a:pPr>
              <a:t>6/19/2024</a:t>
            </a:fld>
            <a:endParaRPr lang="en-US"/>
          </a:p>
        </p:txBody>
      </p:sp>
      <p:sp>
        <p:nvSpPr>
          <p:cNvPr id="5" name="Footer Placeholder 4">
            <a:extLst>
              <a:ext uri="{FF2B5EF4-FFF2-40B4-BE49-F238E27FC236}">
                <a16:creationId xmlns:a16="http://schemas.microsoft.com/office/drawing/2014/main" id="{0D9E30A8-FCD9-4C27-AE7E-98ED65C748AC}"/>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2B695D04-B873-4248-8764-B20B8FAE59C1}"/>
              </a:ext>
            </a:extLst>
          </p:cNvPr>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0A951E0A-19E2-4F1B-BBE9-A06EA4E48AFD}" type="slidenum">
              <a:rPr lang="en-US" altLang="ja-JP"/>
              <a:pPr/>
              <a:t>‹#›</a:t>
            </a:fld>
            <a:endParaRPr lang="en-US" altLang="ja-JP"/>
          </a:p>
        </p:txBody>
      </p:sp>
      <p:pic>
        <p:nvPicPr>
          <p:cNvPr id="3079" name="図 6">
            <a:extLst>
              <a:ext uri="{FF2B5EF4-FFF2-40B4-BE49-F238E27FC236}">
                <a16:creationId xmlns:a16="http://schemas.microsoft.com/office/drawing/2014/main" id="{17460CC7-C502-4619-AF26-B8EE04A59B95}"/>
              </a:ext>
            </a:extLst>
          </p:cNvPr>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図 5">
            <a:extLst>
              <a:ext uri="{FF2B5EF4-FFF2-40B4-BE49-F238E27FC236}">
                <a16:creationId xmlns:a16="http://schemas.microsoft.com/office/drawing/2014/main" id="{33C67C9D-D603-49A2-92FD-9C29AD88029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1585913"/>
            <a:ext cx="3773488" cy="2125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テキスト ボックス 8">
            <a:extLst>
              <a:ext uri="{FF2B5EF4-FFF2-40B4-BE49-F238E27FC236}">
                <a16:creationId xmlns:a16="http://schemas.microsoft.com/office/drawing/2014/main" id="{D62E38B0-14BD-4036-9422-5B694C4E9CAC}"/>
              </a:ext>
            </a:extLst>
          </p:cNvPr>
          <p:cNvSpPr txBox="1">
            <a:spLocks noChangeArrowheads="1"/>
          </p:cNvSpPr>
          <p:nvPr/>
        </p:nvSpPr>
        <p:spPr bwMode="auto">
          <a:xfrm>
            <a:off x="223838" y="774700"/>
            <a:ext cx="625316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defRPr/>
            </a:pPr>
            <a:r>
              <a:rPr lang="ja-JP" altLang="en-US" sz="1600" dirty="0">
                <a:latin typeface="+mn-ea"/>
                <a:ea typeface="+mn-ea"/>
              </a:rPr>
              <a:t>お店に行ったときに活用できる決済方法も見てみましょう。</a:t>
            </a:r>
          </a:p>
        </p:txBody>
      </p:sp>
      <p:sp>
        <p:nvSpPr>
          <p:cNvPr id="3" name="テキスト ボックス 11">
            <a:extLst>
              <a:ext uri="{FF2B5EF4-FFF2-40B4-BE49-F238E27FC236}">
                <a16:creationId xmlns:a16="http://schemas.microsoft.com/office/drawing/2014/main" id="{3248F48F-51D1-421F-9B73-45B1E6963267}"/>
              </a:ext>
            </a:extLst>
          </p:cNvPr>
          <p:cNvSpPr txBox="1"/>
          <p:nvPr/>
        </p:nvSpPr>
        <p:spPr>
          <a:xfrm>
            <a:off x="223838" y="468313"/>
            <a:ext cx="4348162" cy="400050"/>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2000" dirty="0">
                <a:solidFill>
                  <a:srgbClr val="69BA5A"/>
                </a:solidFill>
                <a:latin typeface="+mn-ea"/>
              </a:rPr>
              <a:t>いろいろな決済方法</a:t>
            </a:r>
          </a:p>
        </p:txBody>
      </p:sp>
      <p:sp>
        <p:nvSpPr>
          <p:cNvPr id="7" name="テキスト ボックス 11">
            <a:extLst>
              <a:ext uri="{FF2B5EF4-FFF2-40B4-BE49-F238E27FC236}">
                <a16:creationId xmlns:a16="http://schemas.microsoft.com/office/drawing/2014/main" id="{6D8D3AE5-9A52-4188-BF4A-07F341776701}"/>
              </a:ext>
            </a:extLst>
          </p:cNvPr>
          <p:cNvSpPr txBox="1"/>
          <p:nvPr/>
        </p:nvSpPr>
        <p:spPr>
          <a:xfrm>
            <a:off x="223838" y="1468438"/>
            <a:ext cx="4348162" cy="338137"/>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1600" dirty="0">
                <a:solidFill>
                  <a:srgbClr val="69BA5A"/>
                </a:solidFill>
                <a:latin typeface="+mn-ea"/>
              </a:rPr>
              <a:t>分割払い</a:t>
            </a:r>
          </a:p>
        </p:txBody>
      </p:sp>
      <p:sp>
        <p:nvSpPr>
          <p:cNvPr id="5126" name="テキスト ボックス 8">
            <a:extLst>
              <a:ext uri="{FF2B5EF4-FFF2-40B4-BE49-F238E27FC236}">
                <a16:creationId xmlns:a16="http://schemas.microsoft.com/office/drawing/2014/main" id="{41040E9E-415E-41F0-BEF7-1F46397E3A61}"/>
              </a:ext>
            </a:extLst>
          </p:cNvPr>
          <p:cNvSpPr txBox="1">
            <a:spLocks noChangeArrowheads="1"/>
          </p:cNvSpPr>
          <p:nvPr/>
        </p:nvSpPr>
        <p:spPr bwMode="auto">
          <a:xfrm>
            <a:off x="223838" y="1747838"/>
            <a:ext cx="4348162"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600"/>
              <a:t>　購入代金を</a:t>
            </a:r>
            <a:r>
              <a:rPr lang="en-US" altLang="ja-JP" sz="1600"/>
              <a:t>1</a:t>
            </a:r>
            <a:r>
              <a:rPr lang="ja-JP" altLang="en-US" sz="1600"/>
              <a:t>回ではなく、何回かに分けて支払う方法です。分割回数を何回にできるのかは、利用する会社によって異なります。また、分ける回数によって手数料がかかるため、支払う金額も変わります。</a:t>
            </a:r>
          </a:p>
        </p:txBody>
      </p:sp>
      <p:sp>
        <p:nvSpPr>
          <p:cNvPr id="5127" name="テキスト ボックス 8">
            <a:extLst>
              <a:ext uri="{FF2B5EF4-FFF2-40B4-BE49-F238E27FC236}">
                <a16:creationId xmlns:a16="http://schemas.microsoft.com/office/drawing/2014/main" id="{593F45E8-7D3D-48FD-B6D4-4D70046942AC}"/>
              </a:ext>
            </a:extLst>
          </p:cNvPr>
          <p:cNvSpPr txBox="1">
            <a:spLocks noChangeArrowheads="1"/>
          </p:cNvSpPr>
          <p:nvPr/>
        </p:nvSpPr>
        <p:spPr bwMode="auto">
          <a:xfrm>
            <a:off x="223838" y="3576638"/>
            <a:ext cx="4348162"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spcBef>
                <a:spcPct val="0"/>
              </a:spcBef>
              <a:buFontTx/>
              <a:buNone/>
            </a:pPr>
            <a:r>
              <a:rPr lang="en-US" altLang="ja-JP" sz="800"/>
              <a:t>※</a:t>
            </a:r>
            <a:r>
              <a:rPr lang="ja-JP" altLang="en-US" sz="800"/>
              <a:t>手数料は省略しています。</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図 4">
            <a:extLst>
              <a:ext uri="{FF2B5EF4-FFF2-40B4-BE49-F238E27FC236}">
                <a16:creationId xmlns:a16="http://schemas.microsoft.com/office/drawing/2014/main" id="{9B366D46-695C-4A24-84A0-E6BDCFCB02A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79413" y="2008188"/>
            <a:ext cx="8429625" cy="238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11">
            <a:extLst>
              <a:ext uri="{FF2B5EF4-FFF2-40B4-BE49-F238E27FC236}">
                <a16:creationId xmlns:a16="http://schemas.microsoft.com/office/drawing/2014/main" id="{BA0876A3-45CA-477F-A44D-FC0867789DF8}"/>
              </a:ext>
            </a:extLst>
          </p:cNvPr>
          <p:cNvSpPr txBox="1"/>
          <p:nvPr/>
        </p:nvSpPr>
        <p:spPr>
          <a:xfrm>
            <a:off x="223838" y="1562100"/>
            <a:ext cx="4348162" cy="339725"/>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1600" dirty="0">
                <a:solidFill>
                  <a:srgbClr val="69BA5A"/>
                </a:solidFill>
                <a:latin typeface="+mn-ea"/>
              </a:rPr>
              <a:t>電子マネー（プリペイド型）</a:t>
            </a:r>
          </a:p>
        </p:txBody>
      </p:sp>
      <p:sp>
        <p:nvSpPr>
          <p:cNvPr id="6148" name="テキスト ボックス 8">
            <a:extLst>
              <a:ext uri="{FF2B5EF4-FFF2-40B4-BE49-F238E27FC236}">
                <a16:creationId xmlns:a16="http://schemas.microsoft.com/office/drawing/2014/main" id="{B98EDC85-3E88-447A-8AC0-98A6E4F8221F}"/>
              </a:ext>
            </a:extLst>
          </p:cNvPr>
          <p:cNvSpPr txBox="1">
            <a:spLocks noChangeArrowheads="1"/>
          </p:cNvSpPr>
          <p:nvPr/>
        </p:nvSpPr>
        <p:spPr bwMode="auto">
          <a:xfrm>
            <a:off x="223838" y="4137025"/>
            <a:ext cx="85852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600"/>
              <a:t>　電子マネーの機能が付いたカードなどに事前に入金した分だけ、　支払いに使うことができます。交通系の電子マネーは、定期券や切符代わりに使われることが多いですが、入金してある金額までなら洋服など別のものに使うこともできます。電子マネーの形はカードだけではなく、携帯電話のアプリなどになっているものもあります。</a:t>
            </a:r>
          </a:p>
        </p:txBody>
      </p:sp>
      <p:sp>
        <p:nvSpPr>
          <p:cNvPr id="6149" name="テキスト ボックス 8">
            <a:extLst>
              <a:ext uri="{FF2B5EF4-FFF2-40B4-BE49-F238E27FC236}">
                <a16:creationId xmlns:a16="http://schemas.microsoft.com/office/drawing/2014/main" id="{04984167-AC8F-40FB-99CF-9407B1B9FCEF}"/>
              </a:ext>
            </a:extLst>
          </p:cNvPr>
          <p:cNvSpPr txBox="1">
            <a:spLocks noChangeArrowheads="1"/>
          </p:cNvSpPr>
          <p:nvPr/>
        </p:nvSpPr>
        <p:spPr bwMode="auto">
          <a:xfrm>
            <a:off x="168275" y="5665788"/>
            <a:ext cx="4348163" cy="265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spcBef>
                <a:spcPct val="0"/>
              </a:spcBef>
              <a:buFontTx/>
              <a:buNone/>
            </a:pPr>
            <a:r>
              <a:rPr lang="en-US" altLang="ja-JP" sz="800"/>
              <a:t>※</a:t>
            </a:r>
            <a:r>
              <a:rPr lang="ja-JP" altLang="en-US" sz="800"/>
              <a:t>電子マネーの中には、後払い型のタイプもあります。</a:t>
            </a:r>
          </a:p>
        </p:txBody>
      </p:sp>
      <p:sp>
        <p:nvSpPr>
          <p:cNvPr id="15" name="テキスト ボックス 8">
            <a:extLst>
              <a:ext uri="{FF2B5EF4-FFF2-40B4-BE49-F238E27FC236}">
                <a16:creationId xmlns:a16="http://schemas.microsoft.com/office/drawing/2014/main" id="{329AD853-66CB-4167-9710-F313F75CA8C1}"/>
              </a:ext>
            </a:extLst>
          </p:cNvPr>
          <p:cNvSpPr txBox="1">
            <a:spLocks noChangeArrowheads="1"/>
          </p:cNvSpPr>
          <p:nvPr/>
        </p:nvSpPr>
        <p:spPr bwMode="auto">
          <a:xfrm>
            <a:off x="223838" y="774700"/>
            <a:ext cx="625316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defRPr/>
            </a:pPr>
            <a:r>
              <a:rPr lang="ja-JP" altLang="en-US" sz="1600" dirty="0">
                <a:latin typeface="+mn-ea"/>
                <a:ea typeface="+mn-ea"/>
              </a:rPr>
              <a:t>お店に行ったときに活用できる決済方法も見てみましょう。</a:t>
            </a:r>
          </a:p>
        </p:txBody>
      </p:sp>
      <p:sp>
        <p:nvSpPr>
          <p:cNvPr id="16" name="テキスト ボックス 11">
            <a:extLst>
              <a:ext uri="{FF2B5EF4-FFF2-40B4-BE49-F238E27FC236}">
                <a16:creationId xmlns:a16="http://schemas.microsoft.com/office/drawing/2014/main" id="{D6A5F1D6-C6F2-4C77-8045-561926AAE77E}"/>
              </a:ext>
            </a:extLst>
          </p:cNvPr>
          <p:cNvSpPr txBox="1"/>
          <p:nvPr/>
        </p:nvSpPr>
        <p:spPr>
          <a:xfrm>
            <a:off x="223838" y="468313"/>
            <a:ext cx="4348162" cy="400050"/>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2000" dirty="0">
                <a:solidFill>
                  <a:srgbClr val="69BA5A"/>
                </a:solidFill>
                <a:latin typeface="+mn-ea"/>
              </a:rPr>
              <a:t>いろいろな決済方法</a:t>
            </a:r>
          </a:p>
        </p:txBody>
      </p:sp>
    </p:spTree>
  </p:cSld>
  <p:clrMapOvr>
    <a:masterClrMapping/>
  </p:clrMapOvr>
</p:sld>
</file>

<file path=ppt/theme/theme1.xml><?xml version="1.0" encoding="utf-8"?>
<a:theme xmlns:a="http://schemas.openxmlformats.org/drawingml/2006/main" name="第1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2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第2章">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A3F96E03010CB43A87E62425EE861C2" ma:contentTypeVersion="14" ma:contentTypeDescription="新しいドキュメントを作成します。" ma:contentTypeScope="" ma:versionID="a1b9892835793e5cd2f19a5561b0f3e2">
  <xsd:schema xmlns:xsd="http://www.w3.org/2001/XMLSchema" xmlns:xs="http://www.w3.org/2001/XMLSchema" xmlns:p="http://schemas.microsoft.com/office/2006/metadata/properties" xmlns:ns2="9a6454e5-418b-4844-a74d-e55630c4d592" xmlns:ns3="67e06d9b-ce42-4fa8-b284-302ef28cc775" targetNamespace="http://schemas.microsoft.com/office/2006/metadata/properties" ma:root="true" ma:fieldsID="cd7305b9d632c5acfc1d484554d7e205" ns2:_="" ns3:_="">
    <xsd:import namespace="9a6454e5-418b-4844-a74d-e55630c4d592"/>
    <xsd:import namespace="67e06d9b-ce42-4fa8-b284-302ef28cc77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6454e5-418b-4844-a74d-e55630c4d5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114ab214-fa64-4fae-99b8-b7f9cb5589d9"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e06d9b-ce42-4fa8-b284-302ef28cc775"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0" nillable="true" ma:displayName="Taxonomy Catch All Column" ma:hidden="true" ma:list="{c339e06a-42e6-4b23-ba36-aeb9d287abc0}" ma:internalName="TaxCatchAll" ma:showField="CatchAllData" ma:web="67e06d9b-ce42-4fa8-b284-302ef28cc77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a6454e5-418b-4844-a74d-e55630c4d592">
      <Terms xmlns="http://schemas.microsoft.com/office/infopath/2007/PartnerControls"/>
    </lcf76f155ced4ddcb4097134ff3c332f>
    <TaxCatchAll xmlns="67e06d9b-ce42-4fa8-b284-302ef28cc775" xsi:nil="true"/>
  </documentManagement>
</p:properties>
</file>

<file path=customXml/itemProps1.xml><?xml version="1.0" encoding="utf-8"?>
<ds:datastoreItem xmlns:ds="http://schemas.openxmlformats.org/officeDocument/2006/customXml" ds:itemID="{638791FF-3BB3-424B-BF57-967F4AF51207}"/>
</file>

<file path=customXml/itemProps2.xml><?xml version="1.0" encoding="utf-8"?>
<ds:datastoreItem xmlns:ds="http://schemas.openxmlformats.org/officeDocument/2006/customXml" ds:itemID="{8B419D41-5BDF-46E0-85AF-AEE1DBB90719}"/>
</file>

<file path=customXml/itemProps3.xml><?xml version="1.0" encoding="utf-8"?>
<ds:datastoreItem xmlns:ds="http://schemas.openxmlformats.org/officeDocument/2006/customXml" ds:itemID="{89EE7DB0-691B-43B5-B387-86DE73BB5B88}"/>
</file>

<file path=docProps/app.xml><?xml version="1.0" encoding="utf-8"?>
<Properties xmlns="http://schemas.openxmlformats.org/officeDocument/2006/extended-properties" xmlns:vt="http://schemas.openxmlformats.org/officeDocument/2006/docPropsVTypes">
  <TotalTime>112</TotalTime>
  <Words>195</Words>
  <Application>Microsoft Office PowerPoint</Application>
  <PresentationFormat>画面に合わせる (4:3)</PresentationFormat>
  <Paragraphs>10</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3</vt:i4>
      </vt:variant>
      <vt:variant>
        <vt:lpstr>スライド タイトル</vt:lpstr>
      </vt:variant>
      <vt:variant>
        <vt:i4>2</vt:i4>
      </vt:variant>
    </vt:vector>
  </HeadingPairs>
  <TitlesOfParts>
    <vt:vector size="8" baseType="lpstr">
      <vt:lpstr>Arial</vt:lpstr>
      <vt:lpstr>Calibri</vt:lpstr>
      <vt:lpstr>Calibri Light</vt:lpstr>
      <vt:lpstr>第1章</vt:lpstr>
      <vt:lpstr>第2章</vt:lpstr>
      <vt:lpstr>1_第2章</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高井洋介</dc:creator>
  <cp:lastModifiedBy>田中 優希</cp:lastModifiedBy>
  <cp:revision>10</cp:revision>
  <dcterms:created xsi:type="dcterms:W3CDTF">2016-03-12T01:57:31Z</dcterms:created>
  <dcterms:modified xsi:type="dcterms:W3CDTF">2024-06-19T07:37:46Z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0x010100FA3F96E03010CB43A87E62425EE861C2</vt:lpwstr>
  </property>
  <property fmtid="{D5CDD505-2E9C-101B-9397-08002B2CF9AE}" pid="3" name="MediaServiceImageTags">
    <vt:lpwstr/>
  </property>
</Properties>
</file>