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Lst>
  <p:sldIdLst>
    <p:sldId id="261" r:id="rId4"/>
    <p:sldId id="262" r:id="rId5"/>
    <p:sldId id="263" r:id="rId6"/>
    <p:sldId id="260" r:id="rId7"/>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3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A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2" autoAdjust="0"/>
    <p:restoredTop sz="94660"/>
  </p:normalViewPr>
  <p:slideViewPr>
    <p:cSldViewPr snapToGrid="0">
      <p:cViewPr varScale="1">
        <p:scale>
          <a:sx n="76" d="100"/>
          <a:sy n="76" d="100"/>
        </p:scale>
        <p:origin x="930" y="96"/>
      </p:cViewPr>
      <p:guideLst>
        <p:guide orient="horz" pos="232"/>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0585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CBD94AF-0B8D-4270-ABEA-A09BADFAE248}"/>
              </a:ext>
            </a:extLst>
          </p:cNvPr>
          <p:cNvSpPr>
            <a:spLocks noGrp="1"/>
          </p:cNvSpPr>
          <p:nvPr>
            <p:ph type="dt" sz="half" idx="10"/>
          </p:nvPr>
        </p:nvSpPr>
        <p:spPr/>
        <p:txBody>
          <a:bodyPr/>
          <a:lstStyle>
            <a:lvl1pPr>
              <a:defRPr/>
            </a:lvl1pPr>
          </a:lstStyle>
          <a:p>
            <a:pPr>
              <a:defRPr/>
            </a:pPr>
            <a:fld id="{1152655D-ADCE-440B-8A7E-C41480A32623}" type="datetimeFigureOut">
              <a:rPr lang="en-US"/>
              <a:pPr>
                <a:defRPr/>
              </a:pPr>
              <a:t>6/19/2024</a:t>
            </a:fld>
            <a:endParaRPr lang="en-US"/>
          </a:p>
        </p:txBody>
      </p:sp>
      <p:sp>
        <p:nvSpPr>
          <p:cNvPr id="6" name="Footer Placeholder 4">
            <a:extLst>
              <a:ext uri="{FF2B5EF4-FFF2-40B4-BE49-F238E27FC236}">
                <a16:creationId xmlns:a16="http://schemas.microsoft.com/office/drawing/2014/main" id="{7C5105D1-1F28-450C-87CB-5D54030859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339DAA8-68C0-4E87-BC3A-3B7D1C9DEA64}"/>
              </a:ext>
            </a:extLst>
          </p:cNvPr>
          <p:cNvSpPr>
            <a:spLocks noGrp="1"/>
          </p:cNvSpPr>
          <p:nvPr>
            <p:ph type="sldNum" sz="quarter" idx="12"/>
          </p:nvPr>
        </p:nvSpPr>
        <p:spPr/>
        <p:txBody>
          <a:bodyPr/>
          <a:lstStyle>
            <a:lvl1pPr>
              <a:defRPr/>
            </a:lvl1pPr>
          </a:lstStyle>
          <a:p>
            <a:pPr>
              <a:defRPr/>
            </a:pPr>
            <a:fld id="{2721343E-0604-43D1-9084-F5904F099702}" type="slidenum">
              <a:rPr lang="en-US" altLang="ja-JP"/>
              <a:pPr>
                <a:defRPr/>
              </a:pPr>
              <a:t>‹#›</a:t>
            </a:fld>
            <a:endParaRPr lang="en-US" altLang="ja-JP"/>
          </a:p>
        </p:txBody>
      </p:sp>
    </p:spTree>
    <p:extLst>
      <p:ext uri="{BB962C8B-B14F-4D97-AF65-F5344CB8AC3E}">
        <p14:creationId xmlns:p14="http://schemas.microsoft.com/office/powerpoint/2010/main" val="38188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CC040B98-A597-4900-AADD-53B4880F46A0}"/>
              </a:ext>
            </a:extLst>
          </p:cNvPr>
          <p:cNvSpPr>
            <a:spLocks noGrp="1"/>
          </p:cNvSpPr>
          <p:nvPr>
            <p:ph type="dt" sz="half" idx="10"/>
          </p:nvPr>
        </p:nvSpPr>
        <p:spPr/>
        <p:txBody>
          <a:bodyPr/>
          <a:lstStyle>
            <a:lvl1pPr>
              <a:defRPr/>
            </a:lvl1pPr>
          </a:lstStyle>
          <a:p>
            <a:pPr>
              <a:defRPr/>
            </a:pPr>
            <a:fld id="{9BC92D33-1424-4AA8-971F-1BE90A4F89F3}" type="datetimeFigureOut">
              <a:rPr lang="en-US"/>
              <a:pPr>
                <a:defRPr/>
              </a:pPr>
              <a:t>6/19/2024</a:t>
            </a:fld>
            <a:endParaRPr lang="en-US"/>
          </a:p>
        </p:txBody>
      </p:sp>
      <p:sp>
        <p:nvSpPr>
          <p:cNvPr id="5" name="Footer Placeholder 4">
            <a:extLst>
              <a:ext uri="{FF2B5EF4-FFF2-40B4-BE49-F238E27FC236}">
                <a16:creationId xmlns:a16="http://schemas.microsoft.com/office/drawing/2014/main" id="{42B65935-9A42-47B4-A443-28A204433C4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9893DC-AA5A-4F88-BC8F-86F6E990F5EE}"/>
              </a:ext>
            </a:extLst>
          </p:cNvPr>
          <p:cNvSpPr>
            <a:spLocks noGrp="1"/>
          </p:cNvSpPr>
          <p:nvPr>
            <p:ph type="sldNum" sz="quarter" idx="12"/>
          </p:nvPr>
        </p:nvSpPr>
        <p:spPr/>
        <p:txBody>
          <a:bodyPr/>
          <a:lstStyle>
            <a:lvl1pPr>
              <a:defRPr/>
            </a:lvl1pPr>
          </a:lstStyle>
          <a:p>
            <a:pPr>
              <a:defRPr/>
            </a:pPr>
            <a:fld id="{76965629-F0DF-423A-A93F-12DC158D2266}" type="slidenum">
              <a:rPr lang="en-US" altLang="ja-JP"/>
              <a:pPr>
                <a:defRPr/>
              </a:pPr>
              <a:t>‹#›</a:t>
            </a:fld>
            <a:endParaRPr lang="en-US" altLang="ja-JP"/>
          </a:p>
        </p:txBody>
      </p:sp>
    </p:spTree>
    <p:extLst>
      <p:ext uri="{BB962C8B-B14F-4D97-AF65-F5344CB8AC3E}">
        <p14:creationId xmlns:p14="http://schemas.microsoft.com/office/powerpoint/2010/main" val="1065801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D6CEB7AB-0828-44CB-AAA4-BEFA9D9F31EE}"/>
              </a:ext>
            </a:extLst>
          </p:cNvPr>
          <p:cNvSpPr>
            <a:spLocks noGrp="1"/>
          </p:cNvSpPr>
          <p:nvPr>
            <p:ph type="dt" sz="half" idx="10"/>
          </p:nvPr>
        </p:nvSpPr>
        <p:spPr/>
        <p:txBody>
          <a:bodyPr/>
          <a:lstStyle>
            <a:lvl1pPr>
              <a:defRPr/>
            </a:lvl1pPr>
          </a:lstStyle>
          <a:p>
            <a:pPr>
              <a:defRPr/>
            </a:pPr>
            <a:fld id="{EE289577-D8E7-413C-86D2-4C075415A1F6}" type="datetimeFigureOut">
              <a:rPr lang="en-US"/>
              <a:pPr>
                <a:defRPr/>
              </a:pPr>
              <a:t>6/19/2024</a:t>
            </a:fld>
            <a:endParaRPr lang="en-US"/>
          </a:p>
        </p:txBody>
      </p:sp>
      <p:sp>
        <p:nvSpPr>
          <p:cNvPr id="5" name="Footer Placeholder 4">
            <a:extLst>
              <a:ext uri="{FF2B5EF4-FFF2-40B4-BE49-F238E27FC236}">
                <a16:creationId xmlns:a16="http://schemas.microsoft.com/office/drawing/2014/main" id="{7B919ECA-4DAC-4E72-BDA4-652D1F3F4CD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A9D1D8-FB60-477A-9629-BC341889ADEB}"/>
              </a:ext>
            </a:extLst>
          </p:cNvPr>
          <p:cNvSpPr>
            <a:spLocks noGrp="1"/>
          </p:cNvSpPr>
          <p:nvPr>
            <p:ph type="sldNum" sz="quarter" idx="12"/>
          </p:nvPr>
        </p:nvSpPr>
        <p:spPr/>
        <p:txBody>
          <a:bodyPr/>
          <a:lstStyle>
            <a:lvl1pPr>
              <a:defRPr/>
            </a:lvl1pPr>
          </a:lstStyle>
          <a:p>
            <a:pPr>
              <a:defRPr/>
            </a:pPr>
            <a:fld id="{CD1EA4FE-45CE-4E0B-AC75-A60E00D5892C}" type="slidenum">
              <a:rPr lang="en-US" altLang="ja-JP"/>
              <a:pPr>
                <a:defRPr/>
              </a:pPr>
              <a:t>‹#›</a:t>
            </a:fld>
            <a:endParaRPr lang="en-US" altLang="ja-JP"/>
          </a:p>
        </p:txBody>
      </p:sp>
    </p:spTree>
    <p:extLst>
      <p:ext uri="{BB962C8B-B14F-4D97-AF65-F5344CB8AC3E}">
        <p14:creationId xmlns:p14="http://schemas.microsoft.com/office/powerpoint/2010/main" val="1707283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5016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2586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0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74B00D93-AD77-43A0-9C21-D2DF62BD0C51}"/>
              </a:ext>
            </a:extLst>
          </p:cNvPr>
          <p:cNvSpPr>
            <a:spLocks noGrp="1"/>
          </p:cNvSpPr>
          <p:nvPr>
            <p:ph type="dt" sz="half" idx="10"/>
          </p:nvPr>
        </p:nvSpPr>
        <p:spPr/>
        <p:txBody>
          <a:bodyPr/>
          <a:lstStyle>
            <a:lvl1pPr>
              <a:defRPr/>
            </a:lvl1pPr>
          </a:lstStyle>
          <a:p>
            <a:pPr>
              <a:defRPr/>
            </a:pPr>
            <a:fld id="{9A685EA5-3E83-4648-BD87-10311D5C8513}" type="datetimeFigureOut">
              <a:rPr lang="en-US"/>
              <a:pPr>
                <a:defRPr/>
              </a:pPr>
              <a:t>6/19/2024</a:t>
            </a:fld>
            <a:endParaRPr lang="en-US"/>
          </a:p>
        </p:txBody>
      </p:sp>
      <p:sp>
        <p:nvSpPr>
          <p:cNvPr id="5" name="Footer Placeholder 4">
            <a:extLst>
              <a:ext uri="{FF2B5EF4-FFF2-40B4-BE49-F238E27FC236}">
                <a16:creationId xmlns:a16="http://schemas.microsoft.com/office/drawing/2014/main" id="{59A01CCC-2466-4E5D-B1D8-DCA53B3F538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E79DE0-4C5A-467D-B2AE-CAEBD0DDBB3E}"/>
              </a:ext>
            </a:extLst>
          </p:cNvPr>
          <p:cNvSpPr>
            <a:spLocks noGrp="1"/>
          </p:cNvSpPr>
          <p:nvPr>
            <p:ph type="sldNum" sz="quarter" idx="12"/>
          </p:nvPr>
        </p:nvSpPr>
        <p:spPr/>
        <p:txBody>
          <a:bodyPr/>
          <a:lstStyle>
            <a:lvl1pPr>
              <a:defRPr/>
            </a:lvl1pPr>
          </a:lstStyle>
          <a:p>
            <a:pPr>
              <a:defRPr/>
            </a:pPr>
            <a:fld id="{65A0BDEB-4386-4D62-BA56-B97BD5C82270}" type="slidenum">
              <a:rPr lang="en-US" altLang="ja-JP"/>
              <a:pPr>
                <a:defRPr/>
              </a:pPr>
              <a:t>‹#›</a:t>
            </a:fld>
            <a:endParaRPr lang="en-US" altLang="ja-JP"/>
          </a:p>
        </p:txBody>
      </p:sp>
    </p:spTree>
    <p:extLst>
      <p:ext uri="{BB962C8B-B14F-4D97-AF65-F5344CB8AC3E}">
        <p14:creationId xmlns:p14="http://schemas.microsoft.com/office/powerpoint/2010/main" val="160740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85A2AE2-48DF-4A3E-A30E-32CDAF038B7F}"/>
              </a:ext>
            </a:extLst>
          </p:cNvPr>
          <p:cNvSpPr>
            <a:spLocks noGrp="1"/>
          </p:cNvSpPr>
          <p:nvPr>
            <p:ph type="dt" sz="half" idx="10"/>
          </p:nvPr>
        </p:nvSpPr>
        <p:spPr/>
        <p:txBody>
          <a:bodyPr/>
          <a:lstStyle>
            <a:lvl1pPr>
              <a:defRPr/>
            </a:lvl1pPr>
          </a:lstStyle>
          <a:p>
            <a:pPr>
              <a:defRPr/>
            </a:pPr>
            <a:fld id="{331DBC13-BC86-4488-AD65-7B909E908A28}" type="datetimeFigureOut">
              <a:rPr lang="en-US"/>
              <a:pPr>
                <a:defRPr/>
              </a:pPr>
              <a:t>6/19/2024</a:t>
            </a:fld>
            <a:endParaRPr lang="en-US"/>
          </a:p>
        </p:txBody>
      </p:sp>
      <p:sp>
        <p:nvSpPr>
          <p:cNvPr id="5" name="Footer Placeholder 4">
            <a:extLst>
              <a:ext uri="{FF2B5EF4-FFF2-40B4-BE49-F238E27FC236}">
                <a16:creationId xmlns:a16="http://schemas.microsoft.com/office/drawing/2014/main" id="{805794DF-2EFC-4E6E-9BF0-68D7FF3F1C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B6220C-AEF0-46FD-BDAA-506D11F1B0A2}"/>
              </a:ext>
            </a:extLst>
          </p:cNvPr>
          <p:cNvSpPr>
            <a:spLocks noGrp="1"/>
          </p:cNvSpPr>
          <p:nvPr>
            <p:ph type="sldNum" sz="quarter" idx="12"/>
          </p:nvPr>
        </p:nvSpPr>
        <p:spPr/>
        <p:txBody>
          <a:bodyPr/>
          <a:lstStyle>
            <a:lvl1pPr>
              <a:defRPr/>
            </a:lvl1pPr>
          </a:lstStyle>
          <a:p>
            <a:pPr>
              <a:defRPr/>
            </a:pPr>
            <a:fld id="{2C4E02DB-6884-4A4F-ACB2-E0E5B9416DC9}" type="slidenum">
              <a:rPr lang="en-US" altLang="ja-JP"/>
              <a:pPr>
                <a:defRPr/>
              </a:pPr>
              <a:t>‹#›</a:t>
            </a:fld>
            <a:endParaRPr lang="en-US" altLang="ja-JP"/>
          </a:p>
        </p:txBody>
      </p:sp>
    </p:spTree>
    <p:extLst>
      <p:ext uri="{BB962C8B-B14F-4D97-AF65-F5344CB8AC3E}">
        <p14:creationId xmlns:p14="http://schemas.microsoft.com/office/powerpoint/2010/main" val="139077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62EC7DCD-6F36-444F-A640-F3335F3D5505}"/>
              </a:ext>
            </a:extLst>
          </p:cNvPr>
          <p:cNvSpPr>
            <a:spLocks noGrp="1"/>
          </p:cNvSpPr>
          <p:nvPr>
            <p:ph type="dt" sz="half" idx="10"/>
          </p:nvPr>
        </p:nvSpPr>
        <p:spPr/>
        <p:txBody>
          <a:bodyPr/>
          <a:lstStyle>
            <a:lvl1pPr>
              <a:defRPr/>
            </a:lvl1pPr>
          </a:lstStyle>
          <a:p>
            <a:pPr>
              <a:defRPr/>
            </a:pPr>
            <a:fld id="{E585F083-518A-499D-947A-8B719EC833F9}" type="datetimeFigureOut">
              <a:rPr lang="en-US"/>
              <a:pPr>
                <a:defRPr/>
              </a:pPr>
              <a:t>6/19/2024</a:t>
            </a:fld>
            <a:endParaRPr lang="en-US"/>
          </a:p>
        </p:txBody>
      </p:sp>
      <p:sp>
        <p:nvSpPr>
          <p:cNvPr id="5" name="Footer Placeholder 4">
            <a:extLst>
              <a:ext uri="{FF2B5EF4-FFF2-40B4-BE49-F238E27FC236}">
                <a16:creationId xmlns:a16="http://schemas.microsoft.com/office/drawing/2014/main" id="{876E5026-4343-416C-A2D4-5CD6771E2E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6FD41F-4F69-4E61-A56B-31516014EF53}"/>
              </a:ext>
            </a:extLst>
          </p:cNvPr>
          <p:cNvSpPr>
            <a:spLocks noGrp="1"/>
          </p:cNvSpPr>
          <p:nvPr>
            <p:ph type="sldNum" sz="quarter" idx="12"/>
          </p:nvPr>
        </p:nvSpPr>
        <p:spPr/>
        <p:txBody>
          <a:bodyPr/>
          <a:lstStyle>
            <a:lvl1pPr>
              <a:defRPr/>
            </a:lvl1pPr>
          </a:lstStyle>
          <a:p>
            <a:pPr>
              <a:defRPr/>
            </a:pPr>
            <a:fld id="{96B9B6A8-3AA1-4F39-BCE7-4EB55B37A9FC}" type="slidenum">
              <a:rPr lang="en-US" altLang="ja-JP"/>
              <a:pPr>
                <a:defRPr/>
              </a:pPr>
              <a:t>‹#›</a:t>
            </a:fld>
            <a:endParaRPr lang="en-US" altLang="ja-JP"/>
          </a:p>
        </p:txBody>
      </p:sp>
    </p:spTree>
    <p:extLst>
      <p:ext uri="{BB962C8B-B14F-4D97-AF65-F5344CB8AC3E}">
        <p14:creationId xmlns:p14="http://schemas.microsoft.com/office/powerpoint/2010/main" val="2992299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66A72DB4-A20C-4204-A85D-D1B27315F84A}"/>
              </a:ext>
            </a:extLst>
          </p:cNvPr>
          <p:cNvSpPr>
            <a:spLocks noGrp="1"/>
          </p:cNvSpPr>
          <p:nvPr>
            <p:ph type="dt" sz="half" idx="10"/>
          </p:nvPr>
        </p:nvSpPr>
        <p:spPr/>
        <p:txBody>
          <a:bodyPr/>
          <a:lstStyle>
            <a:lvl1pPr>
              <a:defRPr/>
            </a:lvl1pPr>
          </a:lstStyle>
          <a:p>
            <a:pPr>
              <a:defRPr/>
            </a:pPr>
            <a:fld id="{DE48B97F-4304-48C8-AAF3-FDB9179F9054}" type="datetimeFigureOut">
              <a:rPr lang="en-US"/>
              <a:pPr>
                <a:defRPr/>
              </a:pPr>
              <a:t>6/19/2024</a:t>
            </a:fld>
            <a:endParaRPr lang="en-US"/>
          </a:p>
        </p:txBody>
      </p:sp>
      <p:sp>
        <p:nvSpPr>
          <p:cNvPr id="6" name="Footer Placeholder 4">
            <a:extLst>
              <a:ext uri="{FF2B5EF4-FFF2-40B4-BE49-F238E27FC236}">
                <a16:creationId xmlns:a16="http://schemas.microsoft.com/office/drawing/2014/main" id="{091DFE3D-F7FB-4B34-9F1C-BBB36E18114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74758DF-5C6C-4428-B8F5-497AD6430252}"/>
              </a:ext>
            </a:extLst>
          </p:cNvPr>
          <p:cNvSpPr>
            <a:spLocks noGrp="1"/>
          </p:cNvSpPr>
          <p:nvPr>
            <p:ph type="sldNum" sz="quarter" idx="12"/>
          </p:nvPr>
        </p:nvSpPr>
        <p:spPr/>
        <p:txBody>
          <a:bodyPr/>
          <a:lstStyle>
            <a:lvl1pPr>
              <a:defRPr/>
            </a:lvl1pPr>
          </a:lstStyle>
          <a:p>
            <a:pPr>
              <a:defRPr/>
            </a:pPr>
            <a:fld id="{4471E19D-4B73-424A-923D-E7E614B8C231}" type="slidenum">
              <a:rPr lang="en-US" altLang="ja-JP"/>
              <a:pPr>
                <a:defRPr/>
              </a:pPr>
              <a:t>‹#›</a:t>
            </a:fld>
            <a:endParaRPr lang="en-US" altLang="ja-JP"/>
          </a:p>
        </p:txBody>
      </p:sp>
    </p:spTree>
    <p:extLst>
      <p:ext uri="{BB962C8B-B14F-4D97-AF65-F5344CB8AC3E}">
        <p14:creationId xmlns:p14="http://schemas.microsoft.com/office/powerpoint/2010/main" val="255042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43F84AF0-0E7D-4CCD-8DFA-AA6B5142E9E1}"/>
              </a:ext>
            </a:extLst>
          </p:cNvPr>
          <p:cNvSpPr>
            <a:spLocks noGrp="1"/>
          </p:cNvSpPr>
          <p:nvPr>
            <p:ph type="dt" sz="half" idx="10"/>
          </p:nvPr>
        </p:nvSpPr>
        <p:spPr/>
        <p:txBody>
          <a:bodyPr/>
          <a:lstStyle>
            <a:lvl1pPr>
              <a:defRPr/>
            </a:lvl1pPr>
          </a:lstStyle>
          <a:p>
            <a:pPr>
              <a:defRPr/>
            </a:pPr>
            <a:fld id="{1B1B4D5D-E063-45FD-87EF-3591BC07F309}" type="datetimeFigureOut">
              <a:rPr lang="en-US"/>
              <a:pPr>
                <a:defRPr/>
              </a:pPr>
              <a:t>6/19/2024</a:t>
            </a:fld>
            <a:endParaRPr lang="en-US"/>
          </a:p>
        </p:txBody>
      </p:sp>
      <p:sp>
        <p:nvSpPr>
          <p:cNvPr id="8" name="Footer Placeholder 4">
            <a:extLst>
              <a:ext uri="{FF2B5EF4-FFF2-40B4-BE49-F238E27FC236}">
                <a16:creationId xmlns:a16="http://schemas.microsoft.com/office/drawing/2014/main" id="{736BE799-50DE-4F17-B16C-76BD2295243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3D1A92D-7A99-4B99-A5F4-F76B7ECE459D}"/>
              </a:ext>
            </a:extLst>
          </p:cNvPr>
          <p:cNvSpPr>
            <a:spLocks noGrp="1"/>
          </p:cNvSpPr>
          <p:nvPr>
            <p:ph type="sldNum" sz="quarter" idx="12"/>
          </p:nvPr>
        </p:nvSpPr>
        <p:spPr/>
        <p:txBody>
          <a:bodyPr/>
          <a:lstStyle>
            <a:lvl1pPr>
              <a:defRPr/>
            </a:lvl1pPr>
          </a:lstStyle>
          <a:p>
            <a:pPr>
              <a:defRPr/>
            </a:pPr>
            <a:fld id="{25202F64-2FEF-465E-B27D-DE1A5E37E7F9}" type="slidenum">
              <a:rPr lang="en-US" altLang="ja-JP"/>
              <a:pPr>
                <a:defRPr/>
              </a:pPr>
              <a:t>‹#›</a:t>
            </a:fld>
            <a:endParaRPr lang="en-US" altLang="ja-JP"/>
          </a:p>
        </p:txBody>
      </p:sp>
    </p:spTree>
    <p:extLst>
      <p:ext uri="{BB962C8B-B14F-4D97-AF65-F5344CB8AC3E}">
        <p14:creationId xmlns:p14="http://schemas.microsoft.com/office/powerpoint/2010/main" val="71530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C1AC53F8-F3FE-4C72-B108-99D72AF2FC67}"/>
              </a:ext>
            </a:extLst>
          </p:cNvPr>
          <p:cNvSpPr>
            <a:spLocks noGrp="1"/>
          </p:cNvSpPr>
          <p:nvPr>
            <p:ph type="dt" sz="half" idx="10"/>
          </p:nvPr>
        </p:nvSpPr>
        <p:spPr/>
        <p:txBody>
          <a:bodyPr/>
          <a:lstStyle>
            <a:lvl1pPr>
              <a:defRPr/>
            </a:lvl1pPr>
          </a:lstStyle>
          <a:p>
            <a:pPr>
              <a:defRPr/>
            </a:pPr>
            <a:fld id="{0EA1FC50-4C26-43DB-8971-B0B5E39F8F72}" type="datetimeFigureOut">
              <a:rPr lang="en-US"/>
              <a:pPr>
                <a:defRPr/>
              </a:pPr>
              <a:t>6/19/2024</a:t>
            </a:fld>
            <a:endParaRPr lang="en-US"/>
          </a:p>
        </p:txBody>
      </p:sp>
      <p:sp>
        <p:nvSpPr>
          <p:cNvPr id="4" name="Footer Placeholder 4">
            <a:extLst>
              <a:ext uri="{FF2B5EF4-FFF2-40B4-BE49-F238E27FC236}">
                <a16:creationId xmlns:a16="http://schemas.microsoft.com/office/drawing/2014/main" id="{98E72BFC-0883-404C-A2A5-FA2A07F98F9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6FE3C12-BD2A-4D65-A44E-A2A8BA19697C}"/>
              </a:ext>
            </a:extLst>
          </p:cNvPr>
          <p:cNvSpPr>
            <a:spLocks noGrp="1"/>
          </p:cNvSpPr>
          <p:nvPr>
            <p:ph type="sldNum" sz="quarter" idx="12"/>
          </p:nvPr>
        </p:nvSpPr>
        <p:spPr/>
        <p:txBody>
          <a:bodyPr/>
          <a:lstStyle>
            <a:lvl1pPr>
              <a:defRPr/>
            </a:lvl1pPr>
          </a:lstStyle>
          <a:p>
            <a:pPr>
              <a:defRPr/>
            </a:pPr>
            <a:fld id="{6DE8F985-4DBD-4AD8-8F8D-1A2F7A82DBD2}" type="slidenum">
              <a:rPr lang="en-US" altLang="ja-JP"/>
              <a:pPr>
                <a:defRPr/>
              </a:pPr>
              <a:t>‹#›</a:t>
            </a:fld>
            <a:endParaRPr lang="en-US" altLang="ja-JP"/>
          </a:p>
        </p:txBody>
      </p:sp>
    </p:spTree>
    <p:extLst>
      <p:ext uri="{BB962C8B-B14F-4D97-AF65-F5344CB8AC3E}">
        <p14:creationId xmlns:p14="http://schemas.microsoft.com/office/powerpoint/2010/main" val="3018280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1AA5F15-B9B7-4852-A549-25B573A34EC8}"/>
              </a:ext>
            </a:extLst>
          </p:cNvPr>
          <p:cNvSpPr>
            <a:spLocks noGrp="1"/>
          </p:cNvSpPr>
          <p:nvPr>
            <p:ph type="dt" sz="half" idx="10"/>
          </p:nvPr>
        </p:nvSpPr>
        <p:spPr/>
        <p:txBody>
          <a:bodyPr/>
          <a:lstStyle>
            <a:lvl1pPr>
              <a:defRPr/>
            </a:lvl1pPr>
          </a:lstStyle>
          <a:p>
            <a:pPr>
              <a:defRPr/>
            </a:pPr>
            <a:fld id="{A87F7910-CF65-43EB-9B5C-4E3E6A9F6A64}" type="datetimeFigureOut">
              <a:rPr lang="en-US"/>
              <a:pPr>
                <a:defRPr/>
              </a:pPr>
              <a:t>6/19/2024</a:t>
            </a:fld>
            <a:endParaRPr lang="en-US"/>
          </a:p>
        </p:txBody>
      </p:sp>
      <p:sp>
        <p:nvSpPr>
          <p:cNvPr id="3" name="Footer Placeholder 4">
            <a:extLst>
              <a:ext uri="{FF2B5EF4-FFF2-40B4-BE49-F238E27FC236}">
                <a16:creationId xmlns:a16="http://schemas.microsoft.com/office/drawing/2014/main" id="{7A2B7F8C-1876-48D3-9AFF-B66226E7B53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195BDBF-F307-498B-8745-B5B1D2DA2180}"/>
              </a:ext>
            </a:extLst>
          </p:cNvPr>
          <p:cNvSpPr>
            <a:spLocks noGrp="1"/>
          </p:cNvSpPr>
          <p:nvPr>
            <p:ph type="sldNum" sz="quarter" idx="12"/>
          </p:nvPr>
        </p:nvSpPr>
        <p:spPr/>
        <p:txBody>
          <a:bodyPr/>
          <a:lstStyle>
            <a:lvl1pPr>
              <a:defRPr/>
            </a:lvl1pPr>
          </a:lstStyle>
          <a:p>
            <a:pPr>
              <a:defRPr/>
            </a:pPr>
            <a:fld id="{B9F31605-18E4-45ED-9234-3961C2D40A5A}" type="slidenum">
              <a:rPr lang="en-US" altLang="ja-JP"/>
              <a:pPr>
                <a:defRPr/>
              </a:pPr>
              <a:t>‹#›</a:t>
            </a:fld>
            <a:endParaRPr lang="en-US" altLang="ja-JP"/>
          </a:p>
        </p:txBody>
      </p:sp>
    </p:spTree>
    <p:extLst>
      <p:ext uri="{BB962C8B-B14F-4D97-AF65-F5344CB8AC3E}">
        <p14:creationId xmlns:p14="http://schemas.microsoft.com/office/powerpoint/2010/main" val="217710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45FF38F3-1620-419D-BC13-ABC2284A1E2A}"/>
              </a:ext>
            </a:extLst>
          </p:cNvPr>
          <p:cNvSpPr>
            <a:spLocks noGrp="1"/>
          </p:cNvSpPr>
          <p:nvPr>
            <p:ph type="dt" sz="half" idx="10"/>
          </p:nvPr>
        </p:nvSpPr>
        <p:spPr/>
        <p:txBody>
          <a:bodyPr/>
          <a:lstStyle>
            <a:lvl1pPr>
              <a:defRPr/>
            </a:lvl1pPr>
          </a:lstStyle>
          <a:p>
            <a:pPr>
              <a:defRPr/>
            </a:pPr>
            <a:fld id="{39D6635A-71B7-48A4-9B4B-9DFFD250B160}" type="datetimeFigureOut">
              <a:rPr lang="en-US"/>
              <a:pPr>
                <a:defRPr/>
              </a:pPr>
              <a:t>6/19/2024</a:t>
            </a:fld>
            <a:endParaRPr lang="en-US"/>
          </a:p>
        </p:txBody>
      </p:sp>
      <p:sp>
        <p:nvSpPr>
          <p:cNvPr id="6" name="Footer Placeholder 4">
            <a:extLst>
              <a:ext uri="{FF2B5EF4-FFF2-40B4-BE49-F238E27FC236}">
                <a16:creationId xmlns:a16="http://schemas.microsoft.com/office/drawing/2014/main" id="{7529BC4B-DD77-4D84-B0ED-0C5E0397363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C243C1A-EEBC-41E0-A051-5F906BB86396}"/>
              </a:ext>
            </a:extLst>
          </p:cNvPr>
          <p:cNvSpPr>
            <a:spLocks noGrp="1"/>
          </p:cNvSpPr>
          <p:nvPr>
            <p:ph type="sldNum" sz="quarter" idx="12"/>
          </p:nvPr>
        </p:nvSpPr>
        <p:spPr/>
        <p:txBody>
          <a:bodyPr/>
          <a:lstStyle>
            <a:lvl1pPr>
              <a:defRPr/>
            </a:lvl1pPr>
          </a:lstStyle>
          <a:p>
            <a:pPr>
              <a:defRPr/>
            </a:pPr>
            <a:fld id="{F32CC612-A382-497E-B011-E6C7F8C9F1D8}" type="slidenum">
              <a:rPr lang="en-US" altLang="ja-JP"/>
              <a:pPr>
                <a:defRPr/>
              </a:pPr>
              <a:t>‹#›</a:t>
            </a:fld>
            <a:endParaRPr lang="en-US" altLang="ja-JP"/>
          </a:p>
        </p:txBody>
      </p:sp>
    </p:spTree>
    <p:extLst>
      <p:ext uri="{BB962C8B-B14F-4D97-AF65-F5344CB8AC3E}">
        <p14:creationId xmlns:p14="http://schemas.microsoft.com/office/powerpoint/2010/main" val="19901072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3.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BEA632FA-2155-4E2E-89CB-200BBBE8FC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6F0180D2-C77F-4C4E-85A6-041B68C022A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0"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43100EC3-66F9-45EA-ABF1-54796DDB775C}"/>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3075" name="Text Placeholder 2">
            <a:extLst>
              <a:ext uri="{FF2B5EF4-FFF2-40B4-BE49-F238E27FC236}">
                <a16:creationId xmlns:a16="http://schemas.microsoft.com/office/drawing/2014/main" id="{10D9D71A-8B3C-46DA-97D6-0EEAC4FEA6A4}"/>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D8CEA92F-8598-4089-A525-A35E36C986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316874-F30A-4FB7-9344-9455D07AFEB1}" type="datetimeFigureOut">
              <a:rPr lang="en-US"/>
              <a:pPr>
                <a:defRPr/>
              </a:pPr>
              <a:t>6/19/2024</a:t>
            </a:fld>
            <a:endParaRPr lang="en-US"/>
          </a:p>
        </p:txBody>
      </p:sp>
      <p:sp>
        <p:nvSpPr>
          <p:cNvPr id="5" name="Footer Placeholder 4">
            <a:extLst>
              <a:ext uri="{FF2B5EF4-FFF2-40B4-BE49-F238E27FC236}">
                <a16:creationId xmlns:a16="http://schemas.microsoft.com/office/drawing/2014/main" id="{6C0C4D69-34DD-41FC-8156-2C6293BA9C2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FC131846-F526-496B-A24A-D39B0D98123A}"/>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25E1243-6BF4-4504-B89E-1BB1FF3C3FB3}" type="slidenum">
              <a:rPr lang="en-US" altLang="ja-JP"/>
              <a:pPr>
                <a:defRPr/>
              </a:pPr>
              <a:t>‹#›</a:t>
            </a:fld>
            <a:endParaRPr lang="en-US" altLang="ja-JP"/>
          </a:p>
        </p:txBody>
      </p:sp>
      <p:pic>
        <p:nvPicPr>
          <p:cNvPr id="3079" name="図 6">
            <a:extLst>
              <a:ext uri="{FF2B5EF4-FFF2-40B4-BE49-F238E27FC236}">
                <a16:creationId xmlns:a16="http://schemas.microsoft.com/office/drawing/2014/main" id="{38EB5C8A-0CE8-4AE5-A01E-E8A630C46157}"/>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14">
            <a:extLst>
              <a:ext uri="{FF2B5EF4-FFF2-40B4-BE49-F238E27FC236}">
                <a16:creationId xmlns:a16="http://schemas.microsoft.com/office/drawing/2014/main" id="{7E9CD9F3-2847-4983-9678-500AB1E735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171950"/>
            <a:ext cx="4202113"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テキスト ボックス 8">
            <a:extLst>
              <a:ext uri="{FF2B5EF4-FFF2-40B4-BE49-F238E27FC236}">
                <a16:creationId xmlns:a16="http://schemas.microsoft.com/office/drawing/2014/main" id="{7A35F3F2-1E2D-44FD-B873-AFE82941425B}"/>
              </a:ext>
            </a:extLst>
          </p:cNvPr>
          <p:cNvSpPr txBox="1">
            <a:spLocks noChangeArrowheads="1"/>
          </p:cNvSpPr>
          <p:nvPr/>
        </p:nvSpPr>
        <p:spPr bwMode="auto">
          <a:xfrm>
            <a:off x="223838" y="523875"/>
            <a:ext cx="6253162"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たとえば、ネットショッピングで洋服を購入したとします。</a:t>
            </a:r>
          </a:p>
          <a:p>
            <a:pPr eaLnBrk="1" hangingPunct="1">
              <a:lnSpc>
                <a:spcPct val="150000"/>
              </a:lnSpc>
              <a:spcBef>
                <a:spcPct val="0"/>
              </a:spcBef>
              <a:buFontTx/>
              <a:buNone/>
            </a:pPr>
            <a:r>
              <a:rPr lang="ja-JP" altLang="en-US" sz="1600"/>
              <a:t>その決済方法には、様々なものがあります。</a:t>
            </a:r>
          </a:p>
        </p:txBody>
      </p:sp>
      <p:sp>
        <p:nvSpPr>
          <p:cNvPr id="3" name="テキスト ボックス 11">
            <a:extLst>
              <a:ext uri="{FF2B5EF4-FFF2-40B4-BE49-F238E27FC236}">
                <a16:creationId xmlns:a16="http://schemas.microsoft.com/office/drawing/2014/main" id="{921BE9B9-A4A8-4825-B6D5-1F937A2B9B2D}"/>
              </a:ext>
            </a:extLst>
          </p:cNvPr>
          <p:cNvSpPr txBox="1"/>
          <p:nvPr/>
        </p:nvSpPr>
        <p:spPr>
          <a:xfrm>
            <a:off x="223838" y="223838"/>
            <a:ext cx="4348162" cy="4016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いろいろな決済方法</a:t>
            </a:r>
          </a:p>
        </p:txBody>
      </p:sp>
      <p:sp>
        <p:nvSpPr>
          <p:cNvPr id="7" name="テキスト ボックス 11">
            <a:extLst>
              <a:ext uri="{FF2B5EF4-FFF2-40B4-BE49-F238E27FC236}">
                <a16:creationId xmlns:a16="http://schemas.microsoft.com/office/drawing/2014/main" id="{21E6CE32-93A3-4D1E-BD69-FFB741544C4A}"/>
              </a:ext>
            </a:extLst>
          </p:cNvPr>
          <p:cNvSpPr txBox="1"/>
          <p:nvPr/>
        </p:nvSpPr>
        <p:spPr>
          <a:xfrm>
            <a:off x="223838" y="1444625"/>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プリペイドカード</a:t>
            </a:r>
          </a:p>
        </p:txBody>
      </p:sp>
      <p:sp>
        <p:nvSpPr>
          <p:cNvPr id="7174" name="テキスト ボックス 8">
            <a:extLst>
              <a:ext uri="{FF2B5EF4-FFF2-40B4-BE49-F238E27FC236}">
                <a16:creationId xmlns:a16="http://schemas.microsoft.com/office/drawing/2014/main" id="{5C671C7F-F495-4C02-A29F-013C8A0030A8}"/>
              </a:ext>
            </a:extLst>
          </p:cNvPr>
          <p:cNvSpPr txBox="1">
            <a:spLocks noChangeArrowheads="1"/>
          </p:cNvSpPr>
          <p:nvPr/>
        </p:nvSpPr>
        <p:spPr bwMode="auto">
          <a:xfrm>
            <a:off x="223838" y="1773238"/>
            <a:ext cx="4167187"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プリペイドとは、「前払い」という意味です。たとえば、</a:t>
            </a:r>
            <a:r>
              <a:rPr lang="en-US" altLang="ja-JP" sz="1600"/>
              <a:t>3,000</a:t>
            </a:r>
            <a:r>
              <a:rPr lang="ja-JP" altLang="en-US" sz="1600"/>
              <a:t>円のプリペイドカードを買った場合、</a:t>
            </a:r>
            <a:r>
              <a:rPr lang="en-US" altLang="ja-JP" sz="1600"/>
              <a:t>3,000</a:t>
            </a:r>
            <a:r>
              <a:rPr lang="ja-JP" altLang="en-US" sz="1600"/>
              <a:t>円までの買い物に使うことができます。プリペイドカードは、コンビニなどでも手軽に手に入ります。</a:t>
            </a:r>
          </a:p>
        </p:txBody>
      </p:sp>
      <p:pic>
        <p:nvPicPr>
          <p:cNvPr id="7175" name="図 10">
            <a:extLst>
              <a:ext uri="{FF2B5EF4-FFF2-40B4-BE49-F238E27FC236}">
                <a16:creationId xmlns:a16="http://schemas.microsoft.com/office/drawing/2014/main" id="{52775571-0454-4B72-99A6-3A0840AE0F2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19225"/>
            <a:ext cx="4202113" cy="236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a:extLst>
              <a:ext uri="{FF2B5EF4-FFF2-40B4-BE49-F238E27FC236}">
                <a16:creationId xmlns:a16="http://schemas.microsoft.com/office/drawing/2014/main" id="{555509E2-EFDF-4AB2-9D59-173F9B72C0AD}"/>
              </a:ext>
            </a:extLst>
          </p:cNvPr>
          <p:cNvSpPr txBox="1"/>
          <p:nvPr/>
        </p:nvSpPr>
        <p:spPr>
          <a:xfrm>
            <a:off x="223838" y="4090988"/>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デビットカード</a:t>
            </a:r>
          </a:p>
        </p:txBody>
      </p:sp>
      <p:sp>
        <p:nvSpPr>
          <p:cNvPr id="7177" name="テキスト ボックス 8">
            <a:extLst>
              <a:ext uri="{FF2B5EF4-FFF2-40B4-BE49-F238E27FC236}">
                <a16:creationId xmlns:a16="http://schemas.microsoft.com/office/drawing/2014/main" id="{3B0C3467-2195-42DC-B5B0-6AE92ECF0027}"/>
              </a:ext>
            </a:extLst>
          </p:cNvPr>
          <p:cNvSpPr txBox="1">
            <a:spLocks noChangeArrowheads="1"/>
          </p:cNvSpPr>
          <p:nvPr/>
        </p:nvSpPr>
        <p:spPr bwMode="auto">
          <a:xfrm>
            <a:off x="223838" y="4414838"/>
            <a:ext cx="416718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デビットカードは、買い物をするのと同時に銀行口座から代金が引き落とされる仕組みです。買い物のために銀行から現金を引き出さなくても、口座に入っている金額までなら現金を持たずに買い物ができ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図 3">
            <a:extLst>
              <a:ext uri="{FF2B5EF4-FFF2-40B4-BE49-F238E27FC236}">
                <a16:creationId xmlns:a16="http://schemas.microsoft.com/office/drawing/2014/main" id="{00B9C057-033F-48C4-A5A6-9396E8739E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7975" y="3298825"/>
            <a:ext cx="6273800"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図 15">
            <a:extLst>
              <a:ext uri="{FF2B5EF4-FFF2-40B4-BE49-F238E27FC236}">
                <a16:creationId xmlns:a16="http://schemas.microsoft.com/office/drawing/2014/main" id="{7DDDB86D-2035-489A-AC5D-D58ABB5205D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76225"/>
            <a:ext cx="4251325"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11">
            <a:extLst>
              <a:ext uri="{FF2B5EF4-FFF2-40B4-BE49-F238E27FC236}">
                <a16:creationId xmlns:a16="http://schemas.microsoft.com/office/drawing/2014/main" id="{44337D0E-7441-4B99-AE11-3A911D7AC217}"/>
              </a:ext>
            </a:extLst>
          </p:cNvPr>
          <p:cNvSpPr txBox="1"/>
          <p:nvPr/>
        </p:nvSpPr>
        <p:spPr>
          <a:xfrm>
            <a:off x="223838" y="276225"/>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銀行振込み</a:t>
            </a:r>
          </a:p>
        </p:txBody>
      </p:sp>
      <p:sp>
        <p:nvSpPr>
          <p:cNvPr id="8197" name="テキスト ボックス 8">
            <a:extLst>
              <a:ext uri="{FF2B5EF4-FFF2-40B4-BE49-F238E27FC236}">
                <a16:creationId xmlns:a16="http://schemas.microsoft.com/office/drawing/2014/main" id="{25F05F4F-C00F-4076-816F-07112F40838B}"/>
              </a:ext>
            </a:extLst>
          </p:cNvPr>
          <p:cNvSpPr txBox="1">
            <a:spLocks noChangeArrowheads="1"/>
          </p:cNvSpPr>
          <p:nvPr/>
        </p:nvSpPr>
        <p:spPr bwMode="auto">
          <a:xfrm>
            <a:off x="223838" y="611188"/>
            <a:ext cx="4348162" cy="189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自分の銀行口座から、指定された銀行口座にお金を振り込みます。銀行店舗や</a:t>
            </a:r>
            <a:r>
              <a:rPr lang="en-US" altLang="ja-JP" sz="1600"/>
              <a:t>ATM</a:t>
            </a:r>
            <a:r>
              <a:rPr lang="ja-JP" altLang="en-US" sz="1600"/>
              <a:t>に行ってお金を振り込むだけでなく、スマートフォンやパソコンでインターネットを利用して振り込むこともできます。</a:t>
            </a:r>
          </a:p>
        </p:txBody>
      </p:sp>
      <p:sp>
        <p:nvSpPr>
          <p:cNvPr id="12" name="テキスト ボックス 11">
            <a:extLst>
              <a:ext uri="{FF2B5EF4-FFF2-40B4-BE49-F238E27FC236}">
                <a16:creationId xmlns:a16="http://schemas.microsoft.com/office/drawing/2014/main" id="{9B5A8751-39D5-42AB-ACC1-6D8A75F7DB84}"/>
              </a:ext>
            </a:extLst>
          </p:cNvPr>
          <p:cNvSpPr txBox="1"/>
          <p:nvPr/>
        </p:nvSpPr>
        <p:spPr>
          <a:xfrm>
            <a:off x="223838" y="284321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クレジットカード</a:t>
            </a:r>
          </a:p>
        </p:txBody>
      </p:sp>
      <p:sp>
        <p:nvSpPr>
          <p:cNvPr id="8199" name="テキスト ボックス 8">
            <a:extLst>
              <a:ext uri="{FF2B5EF4-FFF2-40B4-BE49-F238E27FC236}">
                <a16:creationId xmlns:a16="http://schemas.microsoft.com/office/drawing/2014/main" id="{64F4FE4E-F321-4961-806B-BEC11B1EBE29}"/>
              </a:ext>
            </a:extLst>
          </p:cNvPr>
          <p:cNvSpPr txBox="1">
            <a:spLocks noChangeArrowheads="1"/>
          </p:cNvSpPr>
          <p:nvPr/>
        </p:nvSpPr>
        <p:spPr bwMode="auto">
          <a:xfrm>
            <a:off x="223838" y="5073650"/>
            <a:ext cx="88280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買い物をした代金を、後払いで支払う方法です。代金は、自分名義の銀行口座から、後で引き落とされます。支払い方法は、買い物をした翌月に</a:t>
            </a:r>
            <a:r>
              <a:rPr lang="en-US" altLang="ja-JP" sz="1600"/>
              <a:t>1</a:t>
            </a:r>
            <a:r>
              <a:rPr lang="ja-JP" altLang="en-US" sz="1600"/>
              <a:t>回で支払う「一括払い」や、</a:t>
            </a:r>
            <a:r>
              <a:rPr lang="en-US" altLang="ja-JP" sz="1600"/>
              <a:t>3</a:t>
            </a:r>
            <a:r>
              <a:rPr lang="ja-JP" altLang="en-US" sz="1600"/>
              <a:t>回、</a:t>
            </a:r>
            <a:r>
              <a:rPr lang="en-US" altLang="ja-JP" sz="1600"/>
              <a:t>6</a:t>
            </a:r>
            <a:r>
              <a:rPr lang="ja-JP" altLang="en-US" sz="1600"/>
              <a:t>回、</a:t>
            </a:r>
            <a:r>
              <a:rPr lang="en-US" altLang="ja-JP" sz="1600"/>
              <a:t>10</a:t>
            </a:r>
            <a:r>
              <a:rPr lang="ja-JP" altLang="en-US" sz="1600"/>
              <a:t>回などに分けて支払う「分割払い」などがあります。クレジットカードは、手元や口座にお金がなくても買い物ができるメリットがあります。そのため、支払い能力に信用がないと持つことができないカードで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1">
            <a:extLst>
              <a:ext uri="{FF2B5EF4-FFF2-40B4-BE49-F238E27FC236}">
                <a16:creationId xmlns:a16="http://schemas.microsoft.com/office/drawing/2014/main" id="{4E269D15-7E5A-4EA5-9F03-86F649860610}"/>
              </a:ext>
            </a:extLst>
          </p:cNvPr>
          <p:cNvSpPr txBox="1"/>
          <p:nvPr/>
        </p:nvSpPr>
        <p:spPr>
          <a:xfrm>
            <a:off x="223838" y="276225"/>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en-US" altLang="ja-JP" sz="2000" dirty="0">
                <a:solidFill>
                  <a:srgbClr val="69BA5A"/>
                </a:solidFill>
                <a:latin typeface="+mn-ea"/>
              </a:rPr>
              <a:t>QR</a:t>
            </a:r>
            <a:r>
              <a:rPr lang="ja-JP" altLang="en-US" sz="2000" dirty="0">
                <a:solidFill>
                  <a:srgbClr val="69BA5A"/>
                </a:solidFill>
                <a:latin typeface="+mn-ea"/>
              </a:rPr>
              <a:t>／バーコード決済</a:t>
            </a:r>
          </a:p>
        </p:txBody>
      </p:sp>
      <p:pic>
        <p:nvPicPr>
          <p:cNvPr id="9219" name="図 3">
            <a:extLst>
              <a:ext uri="{FF2B5EF4-FFF2-40B4-BE49-F238E27FC236}">
                <a16:creationId xmlns:a16="http://schemas.microsoft.com/office/drawing/2014/main" id="{38340538-D1B3-4443-8FEA-3594E9A3B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8850" y="476250"/>
            <a:ext cx="3968750"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テキスト ボックス 8">
            <a:extLst>
              <a:ext uri="{FF2B5EF4-FFF2-40B4-BE49-F238E27FC236}">
                <a16:creationId xmlns:a16="http://schemas.microsoft.com/office/drawing/2014/main" id="{7E39B0D1-EC3B-4E81-A8FE-24EB238F4AE8}"/>
              </a:ext>
            </a:extLst>
          </p:cNvPr>
          <p:cNvSpPr txBox="1">
            <a:spLocks noChangeArrowheads="1"/>
          </p:cNvSpPr>
          <p:nvPr/>
        </p:nvSpPr>
        <p:spPr bwMode="auto">
          <a:xfrm>
            <a:off x="223838" y="611188"/>
            <a:ext cx="4348162" cy="263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dirty="0"/>
              <a:t>　ブラウザ上に表示された</a:t>
            </a:r>
            <a:r>
              <a:rPr lang="en-US" altLang="ja-JP" sz="1600" dirty="0"/>
              <a:t>QR</a:t>
            </a:r>
            <a:r>
              <a:rPr lang="ja-JP" altLang="en-US" sz="1600" dirty="0"/>
              <a:t>／バーコードをスマートフォンで読み取る、あるいは</a:t>
            </a:r>
            <a:r>
              <a:rPr lang="en-US" altLang="ja-JP" sz="1600" dirty="0"/>
              <a:t>QR</a:t>
            </a:r>
            <a:r>
              <a:rPr lang="ja-JP" altLang="en-US" sz="1600" dirty="0"/>
              <a:t>／バーコード決済用のアプリと連動させることで、買い物をした代金を支払う方法です。先に現金でチャージを行う、支払いと同時に銀行口座から代金を引き落とす、登録したクレジットカードで支払う（後払い）など、支払い方法は様々です。</a:t>
            </a:r>
          </a:p>
        </p:txBody>
      </p:sp>
      <p:pic>
        <p:nvPicPr>
          <p:cNvPr id="9221" name="図 16">
            <a:extLst>
              <a:ext uri="{FF2B5EF4-FFF2-40B4-BE49-F238E27FC236}">
                <a16:creationId xmlns:a16="http://schemas.microsoft.com/office/drawing/2014/main" id="{A207E25E-5315-4ADC-915C-C411DBFF92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754438"/>
            <a:ext cx="4160838"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11">
            <a:extLst>
              <a:ext uri="{FF2B5EF4-FFF2-40B4-BE49-F238E27FC236}">
                <a16:creationId xmlns:a16="http://schemas.microsoft.com/office/drawing/2014/main" id="{BD6A928B-4144-476B-A64E-92231689D49A}"/>
              </a:ext>
            </a:extLst>
          </p:cNvPr>
          <p:cNvSpPr txBox="1"/>
          <p:nvPr/>
        </p:nvSpPr>
        <p:spPr>
          <a:xfrm>
            <a:off x="223838" y="373856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コンビニで支払う</a:t>
            </a:r>
          </a:p>
        </p:txBody>
      </p:sp>
      <p:sp>
        <p:nvSpPr>
          <p:cNvPr id="8" name="テキスト ボックス 8">
            <a:extLst>
              <a:ext uri="{FF2B5EF4-FFF2-40B4-BE49-F238E27FC236}">
                <a16:creationId xmlns:a16="http://schemas.microsoft.com/office/drawing/2014/main" id="{F8D3E865-C0A6-4FAA-A5F8-1986D7D3F3C4}"/>
              </a:ext>
            </a:extLst>
          </p:cNvPr>
          <p:cNvSpPr txBox="1">
            <a:spLocks noChangeArrowheads="1"/>
          </p:cNvSpPr>
          <p:nvPr/>
        </p:nvSpPr>
        <p:spPr bwMode="auto">
          <a:xfrm>
            <a:off x="223838" y="4143375"/>
            <a:ext cx="4348162" cy="1568450"/>
          </a:xfrm>
          <a:prstGeom prst="rect">
            <a:avLst/>
          </a:prstGeom>
          <a:noFill/>
          <a:ln>
            <a:noFill/>
          </a:ln>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振替用紙や振込票番号を控えたメモをコンビニに持っていけば、コンビニのレジで代金を支払うことができます。コンビニが相手先に支払ってくれる仕組みです。</a:t>
            </a:r>
          </a:p>
        </p:txBody>
      </p:sp>
      <p:sp>
        <p:nvSpPr>
          <p:cNvPr id="9" name="テキスト ボックス 8">
            <a:extLst>
              <a:ext uri="{FF2B5EF4-FFF2-40B4-BE49-F238E27FC236}">
                <a16:creationId xmlns:a16="http://schemas.microsoft.com/office/drawing/2014/main" id="{79521B0A-ED60-4B33-A5B5-BE96BCB28DAC}"/>
              </a:ext>
            </a:extLst>
          </p:cNvPr>
          <p:cNvSpPr txBox="1">
            <a:spLocks noChangeArrowheads="1"/>
          </p:cNvSpPr>
          <p:nvPr/>
        </p:nvSpPr>
        <p:spPr bwMode="auto">
          <a:xfrm>
            <a:off x="223838" y="3173032"/>
            <a:ext cx="4348162" cy="255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800" dirty="0"/>
              <a:t>※QR</a:t>
            </a:r>
            <a:r>
              <a:rPr lang="ja-JP" altLang="en-US" sz="800" dirty="0"/>
              <a:t>コードは（株）デンソーウェーブの登録商標です。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17">
            <a:extLst>
              <a:ext uri="{FF2B5EF4-FFF2-40B4-BE49-F238E27FC236}">
                <a16:creationId xmlns:a16="http://schemas.microsoft.com/office/drawing/2014/main" id="{5F5662D6-10B3-48FE-9FFC-F0AFF62C1E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96875"/>
            <a:ext cx="4151313"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a:extLst>
              <a:ext uri="{FF2B5EF4-FFF2-40B4-BE49-F238E27FC236}">
                <a16:creationId xmlns:a16="http://schemas.microsoft.com/office/drawing/2014/main" id="{7CC5BC37-34AA-41BC-B7B3-B08C2D0FC530}"/>
              </a:ext>
            </a:extLst>
          </p:cNvPr>
          <p:cNvSpPr txBox="1"/>
          <p:nvPr/>
        </p:nvSpPr>
        <p:spPr>
          <a:xfrm>
            <a:off x="223838" y="396875"/>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69BA5A"/>
                </a:solidFill>
                <a:latin typeface="+mn-ea"/>
              </a:rPr>
              <a:t>代引き</a:t>
            </a:r>
          </a:p>
        </p:txBody>
      </p:sp>
      <p:sp>
        <p:nvSpPr>
          <p:cNvPr id="5129" name="テキスト ボックス 8">
            <a:extLst>
              <a:ext uri="{FF2B5EF4-FFF2-40B4-BE49-F238E27FC236}">
                <a16:creationId xmlns:a16="http://schemas.microsoft.com/office/drawing/2014/main" id="{36A752B5-899A-4EB8-896E-0F081EA3DFBA}"/>
              </a:ext>
            </a:extLst>
          </p:cNvPr>
          <p:cNvSpPr txBox="1">
            <a:spLocks noChangeArrowheads="1"/>
          </p:cNvSpPr>
          <p:nvPr/>
        </p:nvSpPr>
        <p:spPr bwMode="auto">
          <a:xfrm>
            <a:off x="223838" y="842963"/>
            <a:ext cx="4348162" cy="1200150"/>
          </a:xfrm>
          <a:prstGeom prst="rect">
            <a:avLst/>
          </a:prstGeom>
          <a:noFill/>
          <a:ln>
            <a:noFill/>
          </a:ln>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購入した商品が届いたとき、商品と引き換えに代金を支払う方法です。宅配してくれた人にその場で支払います。</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第2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E6922DB3-E376-4672-A19E-CA260E4690BC}"/>
</file>

<file path=customXml/itemProps2.xml><?xml version="1.0" encoding="utf-8"?>
<ds:datastoreItem xmlns:ds="http://schemas.openxmlformats.org/officeDocument/2006/customXml" ds:itemID="{395976CC-1045-4A03-87FC-3B4E90207884}"/>
</file>

<file path=customXml/itemProps3.xml><?xml version="1.0" encoding="utf-8"?>
<ds:datastoreItem xmlns:ds="http://schemas.openxmlformats.org/officeDocument/2006/customXml" ds:itemID="{3BA4087C-BCFF-4825-B2BE-3194E6A5228B}"/>
</file>

<file path=docProps/app.xml><?xml version="1.0" encoding="utf-8"?>
<Properties xmlns="http://schemas.openxmlformats.org/officeDocument/2006/extended-properties" xmlns:vt="http://schemas.openxmlformats.org/officeDocument/2006/docPropsVTypes">
  <TotalTime>114</TotalTime>
  <Words>419</Words>
  <Application>Microsoft Office PowerPoint</Application>
  <PresentationFormat>画面に合わせる (4:3)</PresentationFormat>
  <Paragraphs>18</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4</vt:i4>
      </vt:variant>
    </vt:vector>
  </HeadingPairs>
  <TitlesOfParts>
    <vt:vector size="10" baseType="lpstr">
      <vt:lpstr>Arial</vt:lpstr>
      <vt:lpstr>Calibri</vt:lpstr>
      <vt:lpstr>Calibri Light</vt:lpstr>
      <vt:lpstr>第1章</vt:lpstr>
      <vt:lpstr>第2章</vt:lpstr>
      <vt:lpstr>1_第2章</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16</cp:revision>
  <dcterms:created xsi:type="dcterms:W3CDTF">2016-03-12T01:57:31Z</dcterms:created>
  <dcterms:modified xsi:type="dcterms:W3CDTF">2024-06-19T07:37:08Z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