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CE22C09E-4ED6-4E88-8E3B-E163309B9F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DC3DD116-D3DE-4A2A-B9AD-20082A050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2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0E467490-CBDE-4E43-8679-70A2BF41A0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6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E98847EB-A54A-4F47-BEA3-983579DB59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FE508DAC-3C36-43A6-A685-4EAB8DFC1E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B241B9F8-F6BC-4A02-A052-B0164AB38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2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B6D5C7E6-3DD1-405E-A331-FB7226D23F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3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CA125E51-53D6-4F0B-9C10-97F004A83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1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ADB467FE-5757-4431-AD35-8B35937FF7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48C15DD1-F165-4039-A6AB-5986E8717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6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60DCC5A6-2B1D-4CAE-AF0D-09C4E18F7A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5BF0BF5A-8D2C-4B26-867F-36E033A0E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6A62D7-AC17-4559-A0C7-3355DA273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C8667-693C-499F-8DD2-38A31B8C0DC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87243A-F7D0-4FA4-BADE-089D01BD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B6A617-CBCA-4FCE-94F1-2BB23EA34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BF4FB86-EF28-4D66-9A4B-3541FAA8413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3">
            <a:extLst>
              <a:ext uri="{FF2B5EF4-FFF2-40B4-BE49-F238E27FC236}">
                <a16:creationId xmlns:a16="http://schemas.microsoft.com/office/drawing/2014/main" id="{7318CBB7-7547-4D6B-A9E8-C6256BB5B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約</a:t>
            </a:r>
            <a:r>
              <a:rPr lang="en-US" altLang="ja-JP" sz="2000">
                <a:latin typeface="+mn-ea"/>
                <a:ea typeface="+mn-ea"/>
              </a:rPr>
              <a:t>10</a:t>
            </a:r>
            <a:r>
              <a:rPr lang="ja-JP" altLang="en-US" sz="2000">
                <a:latin typeface="+mn-ea"/>
                <a:ea typeface="+mn-ea"/>
              </a:rPr>
              <a:t>年分のライフイベントを書き出してみよう</a:t>
            </a:r>
          </a:p>
        </p:txBody>
      </p:sp>
      <p:sp>
        <p:nvSpPr>
          <p:cNvPr id="23555" name="テキスト ボックス 4">
            <a:extLst>
              <a:ext uri="{FF2B5EF4-FFF2-40B4-BE49-F238E27FC236}">
                <a16:creationId xmlns:a16="http://schemas.microsoft.com/office/drawing/2014/main" id="{8D33D25A-A38B-4781-839C-04F061BA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4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3556" name="テキスト ボックス 5">
            <a:extLst>
              <a:ext uri="{FF2B5EF4-FFF2-40B4-BE49-F238E27FC236}">
                <a16:creationId xmlns:a16="http://schemas.microsoft.com/office/drawing/2014/main" id="{16A89D9A-68E5-4554-B9B2-241051192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739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皆さんは、いずれ社会人になります。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まずはこの先の約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年でどんなライフイベントがありそうか、自由に書き込んでみましょう。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ライフプランを書き込むことによって、今何をすべきかが見えてくるはずです。</a:t>
            </a:r>
          </a:p>
        </p:txBody>
      </p:sp>
      <p:pic>
        <p:nvPicPr>
          <p:cNvPr id="12293" name="図 6">
            <a:extLst>
              <a:ext uri="{FF2B5EF4-FFF2-40B4-BE49-F238E27FC236}">
                <a16:creationId xmlns:a16="http://schemas.microsoft.com/office/drawing/2014/main" id="{E8D90002-F292-475A-B7AE-1E75A4333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7806" b="5006"/>
          <a:stretch>
            <a:fillRect/>
          </a:stretch>
        </p:blipFill>
        <p:spPr bwMode="auto">
          <a:xfrm>
            <a:off x="8515350" y="1355725"/>
            <a:ext cx="7921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図 7">
            <a:extLst>
              <a:ext uri="{FF2B5EF4-FFF2-40B4-BE49-F238E27FC236}">
                <a16:creationId xmlns:a16="http://schemas.microsoft.com/office/drawing/2014/main" id="{953F9B39-C416-4849-9C88-000E9EEE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21776"/>
          <a:stretch>
            <a:fillRect/>
          </a:stretch>
        </p:blipFill>
        <p:spPr bwMode="auto">
          <a:xfrm>
            <a:off x="7927975" y="1292225"/>
            <a:ext cx="5873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図 9">
            <a:extLst>
              <a:ext uri="{FF2B5EF4-FFF2-40B4-BE49-F238E27FC236}">
                <a16:creationId xmlns:a16="http://schemas.microsoft.com/office/drawing/2014/main" id="{4BAE8B8A-9A9B-43BB-90CE-C3FB4FCD5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29608" r="19159" b="50298"/>
          <a:stretch>
            <a:fillRect/>
          </a:stretch>
        </p:blipFill>
        <p:spPr bwMode="auto">
          <a:xfrm>
            <a:off x="528638" y="2943225"/>
            <a:ext cx="86963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テキスト ボックス 10">
            <a:extLst>
              <a:ext uri="{FF2B5EF4-FFF2-40B4-BE49-F238E27FC236}">
                <a16:creationId xmlns:a16="http://schemas.microsoft.com/office/drawing/2014/main" id="{DC207063-8EF5-433A-A9D5-34F0A4CD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0734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経過年数</a:t>
            </a:r>
          </a:p>
        </p:txBody>
      </p:sp>
      <p:sp>
        <p:nvSpPr>
          <p:cNvPr id="23561" name="テキスト ボックス 11">
            <a:extLst>
              <a:ext uri="{FF2B5EF4-FFF2-40B4-BE49-F238E27FC236}">
                <a16:creationId xmlns:a16="http://schemas.microsoft.com/office/drawing/2014/main" id="{B2A7BEED-4033-435A-86EC-5AFC87C9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4290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本人年齢</a:t>
            </a:r>
          </a:p>
        </p:txBody>
      </p:sp>
      <p:sp>
        <p:nvSpPr>
          <p:cNvPr id="23562" name="テキスト ボックス 12">
            <a:extLst>
              <a:ext uri="{FF2B5EF4-FFF2-40B4-BE49-F238E27FC236}">
                <a16:creationId xmlns:a16="http://schemas.microsoft.com/office/drawing/2014/main" id="{03590BFF-DFD5-4F8F-A9B8-4C5978820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746500"/>
            <a:ext cx="762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配偶者年齢</a:t>
            </a:r>
            <a:endParaRPr lang="en-US" altLang="ja-JP" sz="900" b="1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b="1">
                <a:latin typeface="+mn-ea"/>
                <a:ea typeface="+mn-ea"/>
              </a:rPr>
              <a:t>（夫・妻）</a:t>
            </a:r>
          </a:p>
        </p:txBody>
      </p:sp>
      <p:sp>
        <p:nvSpPr>
          <p:cNvPr id="23563" name="テキスト ボックス 13">
            <a:extLst>
              <a:ext uri="{FF2B5EF4-FFF2-40B4-BE49-F238E27FC236}">
                <a16:creationId xmlns:a16="http://schemas.microsoft.com/office/drawing/2014/main" id="{23CF05F7-B2D9-4554-8DA3-5804B0E2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144963"/>
            <a:ext cx="703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第</a:t>
            </a:r>
            <a:r>
              <a:rPr lang="en-US" altLang="ja-JP" sz="900" b="1">
                <a:latin typeface="+mn-ea"/>
                <a:ea typeface="+mn-ea"/>
              </a:rPr>
              <a:t>1</a:t>
            </a:r>
            <a:r>
              <a:rPr lang="ja-JP" altLang="en-US" sz="900" b="1">
                <a:latin typeface="+mn-ea"/>
                <a:ea typeface="+mn-ea"/>
              </a:rPr>
              <a:t>子年齢</a:t>
            </a:r>
          </a:p>
        </p:txBody>
      </p:sp>
      <p:sp>
        <p:nvSpPr>
          <p:cNvPr id="23564" name="テキスト ボックス 14">
            <a:extLst>
              <a:ext uri="{FF2B5EF4-FFF2-40B4-BE49-F238E27FC236}">
                <a16:creationId xmlns:a16="http://schemas.microsoft.com/office/drawing/2014/main" id="{51CF755E-BCEC-47D7-9C2F-8513D729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722813"/>
            <a:ext cx="563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イベント</a:t>
            </a:r>
          </a:p>
        </p:txBody>
      </p:sp>
      <p:sp>
        <p:nvSpPr>
          <p:cNvPr id="23565" name="テキスト ボックス 1">
            <a:extLst>
              <a:ext uri="{FF2B5EF4-FFF2-40B4-BE49-F238E27FC236}">
                <a16:creationId xmlns:a16="http://schemas.microsoft.com/office/drawing/2014/main" id="{5FBD556D-2214-4D95-8888-DBEF84F4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2074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latin typeface="+mn-ea"/>
                <a:ea typeface="+mn-ea"/>
              </a:rPr>
              <a:t>【</a:t>
            </a:r>
            <a:r>
              <a:rPr lang="ja-JP" altLang="en-US" sz="1400">
                <a:latin typeface="+mn-ea"/>
                <a:ea typeface="+mn-ea"/>
              </a:rPr>
              <a:t>ライフイベントの例</a:t>
            </a:r>
            <a:r>
              <a:rPr lang="en-US" altLang="ja-JP" sz="1400">
                <a:latin typeface="+mn-ea"/>
                <a:ea typeface="+mn-ea"/>
              </a:rPr>
              <a:t>】</a:t>
            </a:r>
            <a:endParaRPr lang="ja-JP" altLang="en-US" sz="1400">
              <a:latin typeface="+mn-ea"/>
              <a:ea typeface="+mn-ea"/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DC7C01DF-FBBF-4ECC-A732-92CF691B1069}"/>
              </a:ext>
            </a:extLst>
          </p:cNvPr>
          <p:cNvSpPr/>
          <p:nvPr/>
        </p:nvSpPr>
        <p:spPr>
          <a:xfrm>
            <a:off x="3827463" y="573405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67" name="テキスト ボックス 15">
            <a:extLst>
              <a:ext uri="{FF2B5EF4-FFF2-40B4-BE49-F238E27FC236}">
                <a16:creationId xmlns:a16="http://schemas.microsoft.com/office/drawing/2014/main" id="{001CFF21-5071-495F-9FBD-4D64C197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3" y="57531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進学</a:t>
            </a: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1CBDB7A-71CF-4F6E-A6B1-E11DA2AC9317}"/>
              </a:ext>
            </a:extLst>
          </p:cNvPr>
          <p:cNvSpPr/>
          <p:nvPr/>
        </p:nvSpPr>
        <p:spPr>
          <a:xfrm>
            <a:off x="2246313" y="57277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69" name="テキスト ボックス 17">
            <a:extLst>
              <a:ext uri="{FF2B5EF4-FFF2-40B4-BE49-F238E27FC236}">
                <a16:creationId xmlns:a16="http://schemas.microsoft.com/office/drawing/2014/main" id="{C996E155-4904-4485-B293-DC9BE3F2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5738813"/>
            <a:ext cx="1217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高校卒業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E36CA5C-CA96-4622-9374-3D211BAF2087}"/>
              </a:ext>
            </a:extLst>
          </p:cNvPr>
          <p:cNvSpPr/>
          <p:nvPr/>
        </p:nvSpPr>
        <p:spPr>
          <a:xfrm>
            <a:off x="5437188" y="5743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1AAD118-7C50-4E61-AF3E-F44584433745}"/>
              </a:ext>
            </a:extLst>
          </p:cNvPr>
          <p:cNvSpPr/>
          <p:nvPr/>
        </p:nvSpPr>
        <p:spPr>
          <a:xfrm>
            <a:off x="5448300" y="6134100"/>
            <a:ext cx="1382713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73" name="テキスト ボックス 21">
            <a:extLst>
              <a:ext uri="{FF2B5EF4-FFF2-40B4-BE49-F238E27FC236}">
                <a16:creationId xmlns:a16="http://schemas.microsoft.com/office/drawing/2014/main" id="{3AF492A7-54B5-414D-9BD4-2A172F08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772150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一人暮らし開始</a:t>
            </a: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2BB219C0-ACF3-4690-924B-EDA1E74AE24E}"/>
              </a:ext>
            </a:extLst>
          </p:cNvPr>
          <p:cNvSpPr/>
          <p:nvPr/>
        </p:nvSpPr>
        <p:spPr>
          <a:xfrm>
            <a:off x="7078663" y="57531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33BA4E1C-8A24-48C5-A2CF-ADCFA54C61EA}"/>
              </a:ext>
            </a:extLst>
          </p:cNvPr>
          <p:cNvSpPr/>
          <p:nvPr/>
        </p:nvSpPr>
        <p:spPr>
          <a:xfrm>
            <a:off x="7088188" y="613410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2C1136C6-3CB9-4CF8-B5E9-0E59AC6EC704}"/>
              </a:ext>
            </a:extLst>
          </p:cNvPr>
          <p:cNvSpPr/>
          <p:nvPr/>
        </p:nvSpPr>
        <p:spPr>
          <a:xfrm>
            <a:off x="3833813" y="6138863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79" name="テキスト ボックス 27">
            <a:extLst>
              <a:ext uri="{FF2B5EF4-FFF2-40B4-BE49-F238E27FC236}">
                <a16:creationId xmlns:a16="http://schemas.microsoft.com/office/drawing/2014/main" id="{D2E46003-B2C0-4858-A317-C5BE88B4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6138863"/>
            <a:ext cx="938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住宅購入</a:t>
            </a: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368D25B-3B12-4308-8790-3A032924886B}"/>
              </a:ext>
            </a:extLst>
          </p:cNvPr>
          <p:cNvSpPr/>
          <p:nvPr/>
        </p:nvSpPr>
        <p:spPr>
          <a:xfrm>
            <a:off x="2259013" y="6124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82" name="テキスト ボックス 32">
            <a:extLst>
              <a:ext uri="{FF2B5EF4-FFF2-40B4-BE49-F238E27FC236}">
                <a16:creationId xmlns:a16="http://schemas.microsoft.com/office/drawing/2014/main" id="{E90AD842-3FC3-414A-8617-27C1ED36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038" y="6143625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など</a:t>
            </a:r>
          </a:p>
        </p:txBody>
      </p:sp>
      <p:sp>
        <p:nvSpPr>
          <p:cNvPr id="23571" name="テキスト ボックス 19">
            <a:extLst>
              <a:ext uri="{FF2B5EF4-FFF2-40B4-BE49-F238E27FC236}">
                <a16:creationId xmlns:a16="http://schemas.microsoft.com/office/drawing/2014/main" id="{A690502F-1723-4940-A551-8669167D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5762625"/>
            <a:ext cx="557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就職</a:t>
            </a:r>
          </a:p>
        </p:txBody>
      </p:sp>
      <p:sp>
        <p:nvSpPr>
          <p:cNvPr id="23577" name="テキスト ボックス 25">
            <a:extLst>
              <a:ext uri="{FF2B5EF4-FFF2-40B4-BE49-F238E27FC236}">
                <a16:creationId xmlns:a16="http://schemas.microsoft.com/office/drawing/2014/main" id="{063EB2BA-F1CB-461E-A275-EC6F59A9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61341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車購入</a:t>
            </a:r>
          </a:p>
        </p:txBody>
      </p:sp>
      <p:sp>
        <p:nvSpPr>
          <p:cNvPr id="23575" name="テキスト ボックス 23">
            <a:extLst>
              <a:ext uri="{FF2B5EF4-FFF2-40B4-BE49-F238E27FC236}">
                <a16:creationId xmlns:a16="http://schemas.microsoft.com/office/drawing/2014/main" id="{EC0CED03-4211-4567-ACB1-16C04718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157913"/>
            <a:ext cx="557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結婚</a:t>
            </a:r>
          </a:p>
        </p:txBody>
      </p:sp>
      <p:sp>
        <p:nvSpPr>
          <p:cNvPr id="23581" name="テキスト ボックス 29">
            <a:extLst>
              <a:ext uri="{FF2B5EF4-FFF2-40B4-BE49-F238E27FC236}">
                <a16:creationId xmlns:a16="http://schemas.microsoft.com/office/drawing/2014/main" id="{572F8112-D2E5-404B-B3E8-F3499DDC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6145213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第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latin typeface="+mn-ea"/>
                <a:ea typeface="+mn-ea"/>
              </a:rPr>
              <a:t>子誕生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1">
            <a:extLst>
              <a:ext uri="{FF2B5EF4-FFF2-40B4-BE49-F238E27FC236}">
                <a16:creationId xmlns:a16="http://schemas.microsoft.com/office/drawing/2014/main" id="{823302CE-7E5B-4AE5-8EE1-345EB1875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約</a:t>
            </a:r>
            <a:r>
              <a:rPr lang="en-US" altLang="ja-JP" sz="2000">
                <a:latin typeface="+mn-ea"/>
                <a:ea typeface="+mn-ea"/>
              </a:rPr>
              <a:t>10</a:t>
            </a:r>
            <a:r>
              <a:rPr lang="ja-JP" altLang="en-US" sz="2000">
                <a:latin typeface="+mn-ea"/>
                <a:ea typeface="+mn-ea"/>
              </a:rPr>
              <a:t>年分のライフイベントを書き出してみよう</a:t>
            </a:r>
          </a:p>
        </p:txBody>
      </p:sp>
      <p:sp>
        <p:nvSpPr>
          <p:cNvPr id="24580" name="テキスト ボックス 3">
            <a:extLst>
              <a:ext uri="{FF2B5EF4-FFF2-40B4-BE49-F238E27FC236}">
                <a16:creationId xmlns:a16="http://schemas.microsoft.com/office/drawing/2014/main" id="{F6E95188-B157-4435-BFFF-FF5EB2C4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739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皆さんは、いずれ社会人になります。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まずはこの先の約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年でどんなライフイベントがありそうか、自由に書き込んでみましょう。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ライフプランを書き込むことによって、今何をすべきかが見えてくるはずです。</a:t>
            </a:r>
          </a:p>
        </p:txBody>
      </p:sp>
      <p:pic>
        <p:nvPicPr>
          <p:cNvPr id="13316" name="図 4">
            <a:extLst>
              <a:ext uri="{FF2B5EF4-FFF2-40B4-BE49-F238E27FC236}">
                <a16:creationId xmlns:a16="http://schemas.microsoft.com/office/drawing/2014/main" id="{EA52BCD2-E9DF-4789-8B46-6C10488A8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7806" b="5006"/>
          <a:stretch>
            <a:fillRect/>
          </a:stretch>
        </p:blipFill>
        <p:spPr bwMode="auto">
          <a:xfrm>
            <a:off x="8515350" y="1355725"/>
            <a:ext cx="7921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図 5">
            <a:extLst>
              <a:ext uri="{FF2B5EF4-FFF2-40B4-BE49-F238E27FC236}">
                <a16:creationId xmlns:a16="http://schemas.microsoft.com/office/drawing/2014/main" id="{4D3B1C1D-1133-4DB5-B618-1D3F7A6B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21776"/>
          <a:stretch>
            <a:fillRect/>
          </a:stretch>
        </p:blipFill>
        <p:spPr bwMode="auto">
          <a:xfrm>
            <a:off x="7927975" y="1292225"/>
            <a:ext cx="5873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テキスト ボックス 7">
            <a:extLst>
              <a:ext uri="{FF2B5EF4-FFF2-40B4-BE49-F238E27FC236}">
                <a16:creationId xmlns:a16="http://schemas.microsoft.com/office/drawing/2014/main" id="{0E6CD11D-BF17-447D-B15B-DA8897A5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667000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ja-JP" altLang="en-US" sz="1200">
                <a:solidFill>
                  <a:srgbClr val="FF0000"/>
                </a:solidFill>
                <a:latin typeface="+mn-ea"/>
                <a:ea typeface="+mn-ea"/>
              </a:rPr>
              <a:t>記入例</a:t>
            </a:r>
          </a:p>
        </p:txBody>
      </p:sp>
      <p:pic>
        <p:nvPicPr>
          <p:cNvPr id="13319" name="図 8">
            <a:extLst>
              <a:ext uri="{FF2B5EF4-FFF2-40B4-BE49-F238E27FC236}">
                <a16:creationId xmlns:a16="http://schemas.microsoft.com/office/drawing/2014/main" id="{723ABC11-53E2-4E0E-8B5C-FD2943F40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29608" r="19159" b="50298"/>
          <a:stretch>
            <a:fillRect/>
          </a:stretch>
        </p:blipFill>
        <p:spPr bwMode="auto">
          <a:xfrm>
            <a:off x="528638" y="2943225"/>
            <a:ext cx="86963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テキスト ボックス 9">
            <a:extLst>
              <a:ext uri="{FF2B5EF4-FFF2-40B4-BE49-F238E27FC236}">
                <a16:creationId xmlns:a16="http://schemas.microsoft.com/office/drawing/2014/main" id="{4CC35F3E-C023-4B27-8915-0C99F9C1B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0734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経過年数</a:t>
            </a:r>
          </a:p>
        </p:txBody>
      </p:sp>
      <p:sp>
        <p:nvSpPr>
          <p:cNvPr id="24586" name="テキスト ボックス 10">
            <a:extLst>
              <a:ext uri="{FF2B5EF4-FFF2-40B4-BE49-F238E27FC236}">
                <a16:creationId xmlns:a16="http://schemas.microsoft.com/office/drawing/2014/main" id="{C5FBC70C-9AF8-45D8-B3A9-2564A5F9D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4290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本人年齢</a:t>
            </a:r>
          </a:p>
        </p:txBody>
      </p:sp>
      <p:sp>
        <p:nvSpPr>
          <p:cNvPr id="24587" name="テキスト ボックス 11">
            <a:extLst>
              <a:ext uri="{FF2B5EF4-FFF2-40B4-BE49-F238E27FC236}">
                <a16:creationId xmlns:a16="http://schemas.microsoft.com/office/drawing/2014/main" id="{937F16F1-E35C-42CE-90A0-5256E6F7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722813"/>
            <a:ext cx="563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イベント</a:t>
            </a:r>
          </a:p>
        </p:txBody>
      </p:sp>
      <p:sp>
        <p:nvSpPr>
          <p:cNvPr id="24588" name="テキスト ボックス 12">
            <a:extLst>
              <a:ext uri="{FF2B5EF4-FFF2-40B4-BE49-F238E27FC236}">
                <a16:creationId xmlns:a16="http://schemas.microsoft.com/office/drawing/2014/main" id="{0D68085A-E573-4488-A607-BA37FA79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067050"/>
            <a:ext cx="76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高校卒業時</a:t>
            </a:r>
          </a:p>
        </p:txBody>
      </p:sp>
      <p:sp>
        <p:nvSpPr>
          <p:cNvPr id="24589" name="テキスト ボックス 13">
            <a:extLst>
              <a:ext uri="{FF2B5EF4-FFF2-40B4-BE49-F238E27FC236}">
                <a16:creationId xmlns:a16="http://schemas.microsoft.com/office/drawing/2014/main" id="{1AAA20AD-938F-44D9-B255-6A803DDE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40113"/>
            <a:ext cx="530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19</a:t>
            </a: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～</a:t>
            </a: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0" name="テキスト ボックス 14">
            <a:extLst>
              <a:ext uri="{FF2B5EF4-FFF2-40B4-BE49-F238E27FC236}">
                <a16:creationId xmlns:a16="http://schemas.microsoft.com/office/drawing/2014/main" id="{9A4B0F83-C6BC-4CD3-9838-6A2D0EBD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344328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1" name="テキスト ボックス 15">
            <a:extLst>
              <a:ext uri="{FF2B5EF4-FFF2-40B4-BE49-F238E27FC236}">
                <a16:creationId xmlns:a16="http://schemas.microsoft.com/office/drawing/2014/main" id="{007157D4-4F99-417A-BF67-BEDE7631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343852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FF0000"/>
                </a:solidFill>
                <a:latin typeface="+mn-ea"/>
                <a:ea typeface="+mn-ea"/>
              </a:rPr>
              <a:t>23</a:t>
            </a:r>
            <a:endParaRPr lang="ja-JP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2" name="テキスト ボックス 16">
            <a:extLst>
              <a:ext uri="{FF2B5EF4-FFF2-40B4-BE49-F238E27FC236}">
                <a16:creationId xmlns:a16="http://schemas.microsoft.com/office/drawing/2014/main" id="{3D165CE7-0A40-4F11-BBA1-72A7F133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3432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24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3" name="テキスト ボックス 17">
            <a:extLst>
              <a:ext uri="{FF2B5EF4-FFF2-40B4-BE49-F238E27FC236}">
                <a16:creationId xmlns:a16="http://schemas.microsoft.com/office/drawing/2014/main" id="{DEF851A3-F96A-429B-A26B-69295E14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429000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4" name="テキスト ボックス 18">
            <a:extLst>
              <a:ext uri="{FF2B5EF4-FFF2-40B4-BE49-F238E27FC236}">
                <a16:creationId xmlns:a16="http://schemas.microsoft.com/office/drawing/2014/main" id="{D0F9B491-3383-474E-97EC-AE967190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3429000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26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5" name="テキスト ボックス 19">
            <a:extLst>
              <a:ext uri="{FF2B5EF4-FFF2-40B4-BE49-F238E27FC236}">
                <a16:creationId xmlns:a16="http://schemas.microsoft.com/office/drawing/2014/main" id="{059048B5-42C6-452D-9D4D-4DF2A4D8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34385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27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6" name="テキスト ボックス 20">
            <a:extLst>
              <a:ext uri="{FF2B5EF4-FFF2-40B4-BE49-F238E27FC236}">
                <a16:creationId xmlns:a16="http://schemas.microsoft.com/office/drawing/2014/main" id="{72C6707A-04F3-4D39-944E-225EC6CB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4385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28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7" name="テキスト ボックス 21">
            <a:extLst>
              <a:ext uri="{FF2B5EF4-FFF2-40B4-BE49-F238E27FC236}">
                <a16:creationId xmlns:a16="http://schemas.microsoft.com/office/drawing/2014/main" id="{7CF003E5-ACF5-4B66-BF20-E73DC1D2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429000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29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8" name="テキスト ボックス 22">
            <a:extLst>
              <a:ext uri="{FF2B5EF4-FFF2-40B4-BE49-F238E27FC236}">
                <a16:creationId xmlns:a16="http://schemas.microsoft.com/office/drawing/2014/main" id="{3271E728-2C5D-4050-8DD5-41CB1A65B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3" y="3427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9" name="テキスト ボックス 23">
            <a:extLst>
              <a:ext uri="{FF2B5EF4-FFF2-40B4-BE49-F238E27FC236}">
                <a16:creationId xmlns:a16="http://schemas.microsoft.com/office/drawing/2014/main" id="{78A7BB8B-E447-490B-A2D9-3A6A77B9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721225"/>
            <a:ext cx="646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高校卒業</a:t>
            </a:r>
          </a:p>
        </p:txBody>
      </p:sp>
      <p:sp>
        <p:nvSpPr>
          <p:cNvPr id="24600" name="テキスト ボックス 24">
            <a:extLst>
              <a:ext uri="{FF2B5EF4-FFF2-40B4-BE49-F238E27FC236}">
                <a16:creationId xmlns:a16="http://schemas.microsoft.com/office/drawing/2014/main" id="{592D7C4C-1CCC-434F-BCAC-EE49FA47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070225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～</a:t>
            </a: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1" name="テキスト ボックス 25">
            <a:extLst>
              <a:ext uri="{FF2B5EF4-FFF2-40B4-BE49-F238E27FC236}">
                <a16:creationId xmlns:a16="http://schemas.microsoft.com/office/drawing/2014/main" id="{572A7C57-C31F-43DF-98D3-0C76D0BA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073400"/>
            <a:ext cx="263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４</a:t>
            </a:r>
          </a:p>
        </p:txBody>
      </p:sp>
      <p:sp>
        <p:nvSpPr>
          <p:cNvPr id="24602" name="テキスト ボックス 26">
            <a:extLst>
              <a:ext uri="{FF2B5EF4-FFF2-40B4-BE49-F238E27FC236}">
                <a16:creationId xmlns:a16="http://schemas.microsoft.com/office/drawing/2014/main" id="{6FA3C6C3-90D9-4485-8AA0-9F7C844C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3070225"/>
            <a:ext cx="242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3" name="テキスト ボックス 27">
            <a:extLst>
              <a:ext uri="{FF2B5EF4-FFF2-40B4-BE49-F238E27FC236}">
                <a16:creationId xmlns:a16="http://schemas.microsoft.com/office/drawing/2014/main" id="{22A0EAE5-4A58-407F-85C3-C38274C0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3073400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4" name="テキスト ボックス 28">
            <a:extLst>
              <a:ext uri="{FF2B5EF4-FFF2-40B4-BE49-F238E27FC236}">
                <a16:creationId xmlns:a16="http://schemas.microsoft.com/office/drawing/2014/main" id="{5803CB78-F150-4360-B1A7-6FC9781B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3067050"/>
            <a:ext cx="242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5" name="テキスト ボックス 29">
            <a:extLst>
              <a:ext uri="{FF2B5EF4-FFF2-40B4-BE49-F238E27FC236}">
                <a16:creationId xmlns:a16="http://schemas.microsoft.com/office/drawing/2014/main" id="{2B022A30-7F57-47DE-8A17-C03274E5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073400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6" name="テキスト ボックス 30">
            <a:extLst>
              <a:ext uri="{FF2B5EF4-FFF2-40B4-BE49-F238E27FC236}">
                <a16:creationId xmlns:a16="http://schemas.microsoft.com/office/drawing/2014/main" id="{972C2F7E-B5D9-4686-876B-85C025C6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3070225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7" name="テキスト ボックス 31">
            <a:extLst>
              <a:ext uri="{FF2B5EF4-FFF2-40B4-BE49-F238E27FC236}">
                <a16:creationId xmlns:a16="http://schemas.microsoft.com/office/drawing/2014/main" id="{DD0F16FB-8309-4E88-B8CF-58C19142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0702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8" name="テキスト ボックス 32">
            <a:extLst>
              <a:ext uri="{FF2B5EF4-FFF2-40B4-BE49-F238E27FC236}">
                <a16:creationId xmlns:a16="http://schemas.microsoft.com/office/drawing/2014/main" id="{1C728FF2-468B-4669-BF2A-1CC315F0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3073400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11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9" name="テキスト ボックス 33">
            <a:extLst>
              <a:ext uri="{FF2B5EF4-FFF2-40B4-BE49-F238E27FC236}">
                <a16:creationId xmlns:a16="http://schemas.microsoft.com/office/drawing/2014/main" id="{087673D6-BC8F-4F7C-A41A-49FD66B3A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88" y="30638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0" name="テキスト ボックス 34">
            <a:extLst>
              <a:ext uri="{FF2B5EF4-FFF2-40B4-BE49-F238E27FC236}">
                <a16:creationId xmlns:a16="http://schemas.microsoft.com/office/drawing/2014/main" id="{E1108EB4-9031-407B-9DAC-C262D585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721225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就職</a:t>
            </a:r>
          </a:p>
        </p:txBody>
      </p:sp>
      <p:sp>
        <p:nvSpPr>
          <p:cNvPr id="24611" name="テキスト ボックス 35">
            <a:extLst>
              <a:ext uri="{FF2B5EF4-FFF2-40B4-BE49-F238E27FC236}">
                <a16:creationId xmlns:a16="http://schemas.microsoft.com/office/drawing/2014/main" id="{DAE161AE-ACEA-4CBC-8386-D87E6968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4651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一人暮らし</a:t>
            </a:r>
            <a:endParaRPr lang="en-US" altLang="ja-JP" sz="90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開始</a:t>
            </a:r>
          </a:p>
        </p:txBody>
      </p:sp>
      <p:sp>
        <p:nvSpPr>
          <p:cNvPr id="24612" name="テキスト ボックス 36">
            <a:extLst>
              <a:ext uri="{FF2B5EF4-FFF2-40B4-BE49-F238E27FC236}">
                <a16:creationId xmlns:a16="http://schemas.microsoft.com/office/drawing/2014/main" id="{37991730-8390-4BDE-A5CB-5C957427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4562475"/>
            <a:ext cx="685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結婚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（共働き）・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車購入</a:t>
            </a:r>
          </a:p>
        </p:txBody>
      </p:sp>
      <p:sp>
        <p:nvSpPr>
          <p:cNvPr id="24613" name="テキスト ボックス 37">
            <a:extLst>
              <a:ext uri="{FF2B5EF4-FFF2-40B4-BE49-F238E27FC236}">
                <a16:creationId xmlns:a16="http://schemas.microsoft.com/office/drawing/2014/main" id="{95100365-AE91-4130-8E98-E6D4A651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4651375"/>
            <a:ext cx="47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第</a:t>
            </a: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子</a:t>
            </a:r>
            <a:endParaRPr lang="en-US" altLang="ja-JP" sz="90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誕生</a:t>
            </a:r>
          </a:p>
        </p:txBody>
      </p:sp>
      <p:sp>
        <p:nvSpPr>
          <p:cNvPr id="24614" name="テキスト ボックス 38">
            <a:extLst>
              <a:ext uri="{FF2B5EF4-FFF2-40B4-BE49-F238E27FC236}">
                <a16:creationId xmlns:a16="http://schemas.microsoft.com/office/drawing/2014/main" id="{211A789C-397E-49E3-B4DC-E03032D5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3792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5" name="テキスト ボックス 39">
            <a:extLst>
              <a:ext uri="{FF2B5EF4-FFF2-40B4-BE49-F238E27FC236}">
                <a16:creationId xmlns:a16="http://schemas.microsoft.com/office/drawing/2014/main" id="{4E265E3B-DEBB-430D-8AE2-4B16019FF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900" y="4719638"/>
            <a:ext cx="646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住宅購入</a:t>
            </a:r>
          </a:p>
        </p:txBody>
      </p:sp>
      <p:sp>
        <p:nvSpPr>
          <p:cNvPr id="24616" name="テキスト ボックス 40">
            <a:extLst>
              <a:ext uri="{FF2B5EF4-FFF2-40B4-BE49-F238E27FC236}">
                <a16:creationId xmlns:a16="http://schemas.microsoft.com/office/drawing/2014/main" id="{98837376-D09A-43F3-B035-D2347542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25" y="4727575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復職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7" name="テキスト ボックス 41">
            <a:extLst>
              <a:ext uri="{FF2B5EF4-FFF2-40B4-BE49-F238E27FC236}">
                <a16:creationId xmlns:a16="http://schemas.microsoft.com/office/drawing/2014/main" id="{E2F53EBE-9DF0-4D55-9C60-81C44330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3" y="379412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31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8" name="テキスト ボックス 42">
            <a:extLst>
              <a:ext uri="{FF2B5EF4-FFF2-40B4-BE49-F238E27FC236}">
                <a16:creationId xmlns:a16="http://schemas.microsoft.com/office/drawing/2014/main" id="{52DC0A10-4925-4D47-8A27-A70BEE1D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37957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9" name="テキスト ボックス 43">
            <a:extLst>
              <a:ext uri="{FF2B5EF4-FFF2-40B4-BE49-F238E27FC236}">
                <a16:creationId xmlns:a16="http://schemas.microsoft.com/office/drawing/2014/main" id="{F96FAD2D-1127-4BB6-9D4A-C58D035DC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37957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FF0000"/>
                </a:solidFill>
                <a:latin typeface="+mn-ea"/>
                <a:ea typeface="+mn-ea"/>
              </a:rPr>
              <a:t>33</a:t>
            </a:r>
            <a:endParaRPr lang="ja-JP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0" name="テキスト ボックス 44">
            <a:extLst>
              <a:ext uri="{FF2B5EF4-FFF2-40B4-BE49-F238E27FC236}">
                <a16:creationId xmlns:a16="http://schemas.microsoft.com/office/drawing/2014/main" id="{DF6EECF9-204E-4021-BB50-AC08D16D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4146550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1" name="テキスト ボックス 45">
            <a:extLst>
              <a:ext uri="{FF2B5EF4-FFF2-40B4-BE49-F238E27FC236}">
                <a16:creationId xmlns:a16="http://schemas.microsoft.com/office/drawing/2014/main" id="{9E728870-4891-4104-A9FB-A92AD322A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4149725"/>
            <a:ext cx="242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2" name="テキスト ボックス 46">
            <a:extLst>
              <a:ext uri="{FF2B5EF4-FFF2-40B4-BE49-F238E27FC236}">
                <a16:creationId xmlns:a16="http://schemas.microsoft.com/office/drawing/2014/main" id="{5C337ECD-C6F7-426D-81A2-2C460AB8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4141788"/>
            <a:ext cx="242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3" name="テキスト ボックス 47">
            <a:extLst>
              <a:ext uri="{FF2B5EF4-FFF2-40B4-BE49-F238E27FC236}">
                <a16:creationId xmlns:a16="http://schemas.microsoft.com/office/drawing/2014/main" id="{F92ACF9E-4554-4B1C-8D55-B1A1568C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746500"/>
            <a:ext cx="762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配偶者年齢</a:t>
            </a:r>
            <a:endParaRPr lang="en-US" altLang="ja-JP" sz="900" b="1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b="1">
                <a:latin typeface="+mn-ea"/>
                <a:ea typeface="+mn-ea"/>
              </a:rPr>
              <a:t>（夫・妻）</a:t>
            </a:r>
          </a:p>
        </p:txBody>
      </p:sp>
      <p:sp>
        <p:nvSpPr>
          <p:cNvPr id="24624" name="テキスト ボックス 48">
            <a:extLst>
              <a:ext uri="{FF2B5EF4-FFF2-40B4-BE49-F238E27FC236}">
                <a16:creationId xmlns:a16="http://schemas.microsoft.com/office/drawing/2014/main" id="{AFFC6F02-4E84-44A0-B0DD-17A83113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144963"/>
            <a:ext cx="703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第</a:t>
            </a:r>
            <a:r>
              <a:rPr lang="en-US" altLang="ja-JP" sz="900" b="1">
                <a:latin typeface="+mn-ea"/>
                <a:ea typeface="+mn-ea"/>
              </a:rPr>
              <a:t>1</a:t>
            </a:r>
            <a:r>
              <a:rPr lang="ja-JP" altLang="en-US" sz="900" b="1">
                <a:latin typeface="+mn-ea"/>
                <a:ea typeface="+mn-ea"/>
              </a:rPr>
              <a:t>子年齢</a:t>
            </a: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85D0C7C-3BAC-4B88-8C54-FCB351533511}"/>
              </a:ext>
            </a:extLst>
          </p:cNvPr>
          <p:cNvSpPr/>
          <p:nvPr/>
        </p:nvSpPr>
        <p:spPr>
          <a:xfrm>
            <a:off x="762000" y="3924300"/>
            <a:ext cx="174625" cy="1476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4626" name="テキスト ボックス 50">
            <a:extLst>
              <a:ext uri="{FF2B5EF4-FFF2-40B4-BE49-F238E27FC236}">
                <a16:creationId xmlns:a16="http://schemas.microsoft.com/office/drawing/2014/main" id="{18E4D93E-4970-4BA3-A309-EFD2A4BE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3448050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7" name="テキスト ボックス 51">
            <a:extLst>
              <a:ext uri="{FF2B5EF4-FFF2-40B4-BE49-F238E27FC236}">
                <a16:creationId xmlns:a16="http://schemas.microsoft.com/office/drawing/2014/main" id="{5AA01D67-4B69-4B22-BEA3-1EF4489B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461645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大学進学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卒業</a:t>
            </a:r>
          </a:p>
        </p:txBody>
      </p:sp>
      <p:sp>
        <p:nvSpPr>
          <p:cNvPr id="24628" name="テキスト ボックス 52">
            <a:extLst>
              <a:ext uri="{FF2B5EF4-FFF2-40B4-BE49-F238E27FC236}">
                <a16:creationId xmlns:a16="http://schemas.microsoft.com/office/drawing/2014/main" id="{60F46BC8-178E-4F61-B5AC-0E832678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2074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latin typeface="+mn-ea"/>
                <a:ea typeface="+mn-ea"/>
              </a:rPr>
              <a:t>【</a:t>
            </a:r>
            <a:r>
              <a:rPr lang="ja-JP" altLang="en-US" sz="1400">
                <a:latin typeface="+mn-ea"/>
                <a:ea typeface="+mn-ea"/>
              </a:rPr>
              <a:t>ライフイベントの例</a:t>
            </a:r>
            <a:r>
              <a:rPr lang="en-US" altLang="ja-JP" sz="1400">
                <a:latin typeface="+mn-ea"/>
                <a:ea typeface="+mn-ea"/>
              </a:rPr>
              <a:t>】</a:t>
            </a:r>
            <a:endParaRPr lang="ja-JP" altLang="en-US" sz="1400">
              <a:latin typeface="+mn-ea"/>
              <a:ea typeface="+mn-ea"/>
            </a:endParaRPr>
          </a:p>
        </p:txBody>
      </p:sp>
      <p:sp>
        <p:nvSpPr>
          <p:cNvPr id="24645" name="テキスト ボックス 69">
            <a:extLst>
              <a:ext uri="{FF2B5EF4-FFF2-40B4-BE49-F238E27FC236}">
                <a16:creationId xmlns:a16="http://schemas.microsoft.com/office/drawing/2014/main" id="{EF991A55-3D1D-4E4B-A9A9-BB48FDCF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038" y="6143625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など</a:t>
            </a:r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87E6D09A-E66B-4066-8C64-2336BA71F427}"/>
              </a:ext>
            </a:extLst>
          </p:cNvPr>
          <p:cNvSpPr/>
          <p:nvPr/>
        </p:nvSpPr>
        <p:spPr>
          <a:xfrm>
            <a:off x="3827463" y="573405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87" name="テキスト ボックス 15">
            <a:extLst>
              <a:ext uri="{FF2B5EF4-FFF2-40B4-BE49-F238E27FC236}">
                <a16:creationId xmlns:a16="http://schemas.microsoft.com/office/drawing/2014/main" id="{78273408-E17A-4FF0-8752-CCA0962E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3" y="57531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進学</a:t>
            </a:r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696EC397-A787-4BF8-967F-9CA50B26E4A6}"/>
              </a:ext>
            </a:extLst>
          </p:cNvPr>
          <p:cNvSpPr/>
          <p:nvPr/>
        </p:nvSpPr>
        <p:spPr>
          <a:xfrm>
            <a:off x="2246313" y="57277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89" name="テキスト ボックス 17">
            <a:extLst>
              <a:ext uri="{FF2B5EF4-FFF2-40B4-BE49-F238E27FC236}">
                <a16:creationId xmlns:a16="http://schemas.microsoft.com/office/drawing/2014/main" id="{99ECB876-4D6E-47E6-8489-2BEA5CA5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5738813"/>
            <a:ext cx="1217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高校卒業</a:t>
            </a:r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B9198617-7CA0-484D-ADB6-2F02197B2CBB}"/>
              </a:ext>
            </a:extLst>
          </p:cNvPr>
          <p:cNvSpPr/>
          <p:nvPr/>
        </p:nvSpPr>
        <p:spPr>
          <a:xfrm>
            <a:off x="5437188" y="5743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1" name="円/楕円 90">
            <a:extLst>
              <a:ext uri="{FF2B5EF4-FFF2-40B4-BE49-F238E27FC236}">
                <a16:creationId xmlns:a16="http://schemas.microsoft.com/office/drawing/2014/main" id="{3CCFF863-B9C4-43CE-8595-CD25973E323A}"/>
              </a:ext>
            </a:extLst>
          </p:cNvPr>
          <p:cNvSpPr/>
          <p:nvPr/>
        </p:nvSpPr>
        <p:spPr>
          <a:xfrm>
            <a:off x="5448300" y="6134100"/>
            <a:ext cx="1382713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2" name="テキスト ボックス 21">
            <a:extLst>
              <a:ext uri="{FF2B5EF4-FFF2-40B4-BE49-F238E27FC236}">
                <a16:creationId xmlns:a16="http://schemas.microsoft.com/office/drawing/2014/main" id="{D92C9475-A0F8-47E3-9AC8-4077EBB7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772150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一人暮らし開始</a:t>
            </a:r>
          </a:p>
        </p:txBody>
      </p:sp>
      <p:sp>
        <p:nvSpPr>
          <p:cNvPr id="93" name="円/楕円 92">
            <a:extLst>
              <a:ext uri="{FF2B5EF4-FFF2-40B4-BE49-F238E27FC236}">
                <a16:creationId xmlns:a16="http://schemas.microsoft.com/office/drawing/2014/main" id="{70F999FF-48EA-41E7-B27F-2080D9E21604}"/>
              </a:ext>
            </a:extLst>
          </p:cNvPr>
          <p:cNvSpPr/>
          <p:nvPr/>
        </p:nvSpPr>
        <p:spPr>
          <a:xfrm>
            <a:off x="7078663" y="57531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6A56B85D-0E0C-4903-BB41-5E2941F2379C}"/>
              </a:ext>
            </a:extLst>
          </p:cNvPr>
          <p:cNvSpPr/>
          <p:nvPr/>
        </p:nvSpPr>
        <p:spPr>
          <a:xfrm>
            <a:off x="7088188" y="613410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A6C6CF4C-B015-4198-BBE6-0298A614BA25}"/>
              </a:ext>
            </a:extLst>
          </p:cNvPr>
          <p:cNvSpPr/>
          <p:nvPr/>
        </p:nvSpPr>
        <p:spPr>
          <a:xfrm>
            <a:off x="3833813" y="6138863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6" name="テキスト ボックス 27">
            <a:extLst>
              <a:ext uri="{FF2B5EF4-FFF2-40B4-BE49-F238E27FC236}">
                <a16:creationId xmlns:a16="http://schemas.microsoft.com/office/drawing/2014/main" id="{604FB27E-8BF3-47C7-AF6C-C355ED55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6138863"/>
            <a:ext cx="938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住宅購入</a:t>
            </a:r>
          </a:p>
        </p:txBody>
      </p:sp>
      <p:sp>
        <p:nvSpPr>
          <p:cNvPr id="97" name="円/楕円 96">
            <a:extLst>
              <a:ext uri="{FF2B5EF4-FFF2-40B4-BE49-F238E27FC236}">
                <a16:creationId xmlns:a16="http://schemas.microsoft.com/office/drawing/2014/main" id="{2BFFBFC5-070C-4441-B3CF-CC8A40DE44E7}"/>
              </a:ext>
            </a:extLst>
          </p:cNvPr>
          <p:cNvSpPr/>
          <p:nvPr/>
        </p:nvSpPr>
        <p:spPr>
          <a:xfrm>
            <a:off x="2259013" y="6124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" name="テキスト ボックス 19">
            <a:extLst>
              <a:ext uri="{FF2B5EF4-FFF2-40B4-BE49-F238E27FC236}">
                <a16:creationId xmlns:a16="http://schemas.microsoft.com/office/drawing/2014/main" id="{46D019A0-49D4-4033-8469-166FC89F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5762625"/>
            <a:ext cx="557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就職</a:t>
            </a:r>
          </a:p>
        </p:txBody>
      </p:sp>
      <p:sp>
        <p:nvSpPr>
          <p:cNvPr id="99" name="テキスト ボックス 25">
            <a:extLst>
              <a:ext uri="{FF2B5EF4-FFF2-40B4-BE49-F238E27FC236}">
                <a16:creationId xmlns:a16="http://schemas.microsoft.com/office/drawing/2014/main" id="{3D63BE7A-267C-4E3E-B86D-DAD06BFDF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61341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車購入</a:t>
            </a:r>
          </a:p>
        </p:txBody>
      </p:sp>
      <p:sp>
        <p:nvSpPr>
          <p:cNvPr id="100" name="テキスト ボックス 23">
            <a:extLst>
              <a:ext uri="{FF2B5EF4-FFF2-40B4-BE49-F238E27FC236}">
                <a16:creationId xmlns:a16="http://schemas.microsoft.com/office/drawing/2014/main" id="{EF666839-3E6C-437A-823C-D3EEA3FC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157913"/>
            <a:ext cx="557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結婚</a:t>
            </a:r>
          </a:p>
        </p:txBody>
      </p:sp>
      <p:sp>
        <p:nvSpPr>
          <p:cNvPr id="101" name="テキスト ボックス 29">
            <a:extLst>
              <a:ext uri="{FF2B5EF4-FFF2-40B4-BE49-F238E27FC236}">
                <a16:creationId xmlns:a16="http://schemas.microsoft.com/office/drawing/2014/main" id="{C75F9522-31B8-4306-ACA5-26ACBD0B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6145213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第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latin typeface="+mn-ea"/>
                <a:ea typeface="+mn-ea"/>
              </a:rPr>
              <a:t>子誕生</a:t>
            </a:r>
          </a:p>
        </p:txBody>
      </p:sp>
      <p:sp>
        <p:nvSpPr>
          <p:cNvPr id="70" name="テキスト ボックス 4">
            <a:extLst>
              <a:ext uri="{FF2B5EF4-FFF2-40B4-BE49-F238E27FC236}">
                <a16:creationId xmlns:a16="http://schemas.microsoft.com/office/drawing/2014/main" id="{D3478A60-AD65-48CD-BFD2-887B1B2D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4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A3C0BD95-529F-4D07-B7AC-27901F2B56E8}"/>
</file>

<file path=customXml/itemProps2.xml><?xml version="1.0" encoding="utf-8"?>
<ds:datastoreItem xmlns:ds="http://schemas.openxmlformats.org/officeDocument/2006/customXml" ds:itemID="{A4379A88-04A1-4B02-9381-07BF3B3FFC6D}"/>
</file>

<file path=customXml/itemProps3.xml><?xml version="1.0" encoding="utf-8"?>
<ds:datastoreItem xmlns:ds="http://schemas.openxmlformats.org/officeDocument/2006/customXml" ds:itemID="{2C4714A7-A5C7-471D-AEB6-04E3189B9C07}"/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241</Words>
  <Application>Microsoft Office PowerPoint</Application>
  <PresentationFormat>A4 210 x 297 mm</PresentationFormat>
  <Paragraphs>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106</cp:revision>
  <cp:lastPrinted>2016-03-15T06:28:11Z</cp:lastPrinted>
  <dcterms:created xsi:type="dcterms:W3CDTF">2016-03-05T08:43:26Z</dcterms:created>
  <dcterms:modified xsi:type="dcterms:W3CDTF">2024-06-19T06:29:41Z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