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33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841BB8-A302-4196-9767-3CF4FEE41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77EC8-F435-4830-9486-051A4E5D2156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B599F4A-DC8D-47F7-824F-022A02AEC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0B1C9C-2D6F-41A3-9680-291F81849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19562-54BF-403A-82FF-D5F55967C4F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447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D077E-58A2-4155-9DEA-E10ADEC5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339F-B130-4E72-BCD2-8C02A67C8C49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64CF3-A18F-48BC-984A-DF10DF90C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96CF3-3C0D-4ADA-A5AB-316CDAF0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D57A8-5368-4C34-A262-DDDC7C6B13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1346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8191F-ECAE-4F66-B858-5D4B53E90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EEDED-5CE9-45ED-A8C0-2461E786502D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11919-3C00-4371-B8C0-39627D41C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D2F66-DB96-4CAD-BF46-45F52BAE8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20CD2-8D52-433F-B1E6-D09AB50674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4348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19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FDEA5-502B-409F-8FBA-996A3D962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C5DAB-29AA-46E2-9721-6D5A6F833513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9867D-DDDE-4546-8B8E-E0F7DDE49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A5A1E-B085-4DD1-AFCE-037412E9B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E5C21-4FF0-45E6-9D74-B93B439705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998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D3217-471E-4531-81F1-828C93C02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D2FAC-4958-48F4-8EB9-3B44ED42D81D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08F9B-805F-48DD-B927-51DBFCDBC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D22DA-1D57-4606-AE47-C4EA03ECA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CE850-3A50-4283-9BB3-D57DAB1C3E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427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AB59A-5B01-4EFB-AE12-40CE73A5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D8243-D56C-4B50-B8AE-51435826E32D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2C8AD-C2AF-4C3D-A8E5-E37C89AB3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36C7-FA58-4CE2-8482-023ACA32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2E9ED-AE91-4909-B237-35A65215F2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099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127A9F-6424-4384-8D3A-DBB155707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09C49-55A0-44DF-8317-4E446ED37F3F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3ECADB-253B-4C91-8CB0-2D040277A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D93C3E-EA8D-46F9-AC90-41C9BCC45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C8284-FF1A-4272-BFD8-D943577DDC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D8EE57E-0E43-4B28-91CD-FE3334EDD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F2912-FB57-4D26-B99C-2CF7EAB36C1A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0653D2-10EF-4779-93E1-A5BB8DA68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6774A8-22EF-446F-95FB-162504B8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FFE4C-3594-46E3-81C3-B6B19A65C5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950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D969E5D-4B1E-465F-B42B-126C06CE7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72B9A-92CA-4BDA-BC91-5A836C2FA52F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00846D1-7A45-4022-AFF1-2E003A78B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2518DA-EE01-40EA-B2D9-55456FC3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EC4EE-79E6-42F3-B78F-E26DDE3246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034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7B05713-6290-43F5-8ED9-AB26C95E3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943A3-B3F6-4151-B54E-BE6A90EB3C93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1B626D1-86E5-4F89-A677-D63303EEA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95CFE7B-7C86-4355-ABCF-775B157A0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090ED-F6E3-481C-9520-8C290419ED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554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D3A94B-F375-48CD-B4C7-AE4CD1817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92E0E-A176-4094-BAE2-C3ACEB5120B7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A0FD24-2BE5-4A63-AE3E-269EE9AEC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3BC47E-C75B-44C0-9302-4DDBCC7AE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1F988-37E4-474C-8FAF-CEE1692568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667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A2B95CED-5791-4AC2-9533-7149A7F5F9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5319A640-DAB7-4436-821B-0BCEA4DAC9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6C56AC80-9578-4DB3-84D1-50896B8814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E93DA-AA23-486C-A2A2-A83F0AD8D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C995CCD-E69B-457F-A6D5-69DAEE0D44A3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ABA2C-D4AC-4A82-AB7E-5C2894AA1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F44EB-54CD-4A37-A638-356A5A945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360545C-369D-443A-866A-E22CAB0E7A3D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D9B17A8F-756C-4B8C-AC1D-317B0587C41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12">
            <a:extLst>
              <a:ext uri="{FF2B5EF4-FFF2-40B4-BE49-F238E27FC236}">
                <a16:creationId xmlns:a16="http://schemas.microsoft.com/office/drawing/2014/main" id="{7B1084B1-5F12-4933-BE35-CBE660C29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988" y="1490663"/>
            <a:ext cx="4622800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94D09BAE-BA36-459C-B017-E8B0722F5AD4}"/>
              </a:ext>
            </a:extLst>
          </p:cNvPr>
          <p:cNvSpPr txBox="1"/>
          <p:nvPr/>
        </p:nvSpPr>
        <p:spPr>
          <a:xfrm>
            <a:off x="223838" y="1028700"/>
            <a:ext cx="3911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投資信託</a:t>
            </a:r>
          </a:p>
        </p:txBody>
      </p:sp>
      <p:sp>
        <p:nvSpPr>
          <p:cNvPr id="4100" name="テキスト ボックス 8">
            <a:extLst>
              <a:ext uri="{FF2B5EF4-FFF2-40B4-BE49-F238E27FC236}">
                <a16:creationId xmlns:a16="http://schemas.microsoft.com/office/drawing/2014/main" id="{72F4C91A-1561-4DCA-918D-A9B332183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511300"/>
            <a:ext cx="4121150" cy="300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/>
              <a:t>　投資信託は、多くの人からお金を集めてファンド（運用の基金）を作り、その資金を運用のプロが効率的に投資してくれる仕組みです。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/>
              <a:t>　投資信託のメリットは、数千円や数万円などの少額の資金から始められること。近年では</a:t>
            </a:r>
            <a:r>
              <a:rPr lang="en-US" altLang="ja-JP" sz="1600" dirty="0"/>
              <a:t>100</a:t>
            </a:r>
            <a:r>
              <a:rPr lang="ja-JP" altLang="en-US" sz="1600" dirty="0"/>
              <a:t>円から投資できる場合もあります。そして、専門家が運用するため、運用の知識が豊富でなくても投資に参加できることです。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5E7E5A2C-41EB-47FF-96FA-21E26354089A}"/>
</file>

<file path=customXml/itemProps2.xml><?xml version="1.0" encoding="utf-8"?>
<ds:datastoreItem xmlns:ds="http://schemas.openxmlformats.org/officeDocument/2006/customXml" ds:itemID="{6809EED8-F256-45D2-BAD6-4124A4D9A422}"/>
</file>

<file path=customXml/itemProps3.xml><?xml version="1.0" encoding="utf-8"?>
<ds:datastoreItem xmlns:ds="http://schemas.openxmlformats.org/officeDocument/2006/customXml" ds:itemID="{EED96968-BBB0-48E2-A792-B1759AEE35E2}"/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93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2016-03-12T01:57:31Z</dcterms:created>
  <dcterms:modified xsi:type="dcterms:W3CDTF">2024-04-04T11:18:29Z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