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84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1ED600C-1A7D-4155-9D66-CE0C37BE9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2AC4E-BE0F-435A-BB2D-519A0F44134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26515D-043C-491E-9308-7B34DC14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C4B5C6-9A4A-449F-BB0C-78EC7CDE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9B893-2C32-40FF-AFF0-5B28EE93AC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650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B3712-F05D-499B-BDB3-A36FD946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117E0-95A7-47EC-9052-179A1798764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585F0-B612-44DD-9144-E7C725C5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1A731-3412-412D-966E-735AFD56B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A2A63-27BD-406C-925F-E4A725E2E0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1530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D8A14-FBC3-4486-91A9-8E0E4777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72777-81B9-47AC-A165-3CAF8CD6E8B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C0CCB-7776-4F1B-9FB6-32814DF1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2B944-A024-4162-8E2C-2F23FCA2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7C19B-40FE-45F7-B75D-6DD5F5D9DC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0827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124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E7D71-1489-40CB-BF10-DCEB1FAFE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A6156-1969-4116-8480-84E479D5618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1102A-8A54-4BC6-827D-68439F5D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726EC-49EF-4110-AAF1-72ACBD8E8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9DF5B-44A0-4CEA-AC35-100C674FF54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862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2EAF4-3694-433B-BE9C-40E42FDD1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95B98-B410-48DC-BBA2-DA5F76DA628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3CD59-4144-4163-8066-D8619DF65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1647D-4E7E-439D-A6BF-918094983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BA11E-8475-4309-A709-16A1A51EB1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015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7E379-E230-4BF9-BEC9-8FECE43BC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106A0-A56D-4491-A384-686C9B6559C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3BE7F-2F99-4A40-9C42-D4B9E7F78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7766F-4906-45E4-8E58-12E575EE2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8F6D9-EF93-4E59-B54C-0D862106BF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277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A0922F-C9D4-40E2-8BB5-93A4920F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16399-519F-45BB-8DCA-6650AC1D8A3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87F76C-AA69-4B00-BD7B-62C21BC4A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579BBC-EE65-4FAC-8FF6-DDC932ED5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76585-24B4-4ECC-A22E-5668355C59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771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5A1644-7CFC-44D7-A4A5-20A5317E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F04BD-85AC-4D7B-A142-14F0C93D35A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29F799C-1C9F-4152-AA28-442287BD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48F199D-56CC-466C-8A29-63AB91550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638DB-7E65-4ADA-8C07-912C6F2A94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925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63981F-96D2-45F4-93C0-DC1A4810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31B8A-AE73-486B-9D9A-1D97DE304DD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58B07E8-A05F-4641-A926-FB6D0B0E0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3854616-1DF6-47A8-9939-66D830352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15059-9763-4E35-8A63-2BDE143E810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552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2E20FE9-24ED-4EB2-9533-7C6F3D307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5B2B1-3AC9-42FB-B5A6-7C16BA81C87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B91EE1D-0113-40D9-AF36-A42D9FCD1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43DACB3-0B50-4A45-AC75-3187365C0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C7DF1-C1C4-4AD7-861E-F725C37C36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715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79012C-FB23-4319-A4D3-800366AB6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4FC08-F9D5-470A-8E64-D14F13FC481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64DD06-1D99-49A9-859C-D2885ECA2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B99A1B9-3972-4821-81DC-BF47F25DC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B720E-1EC5-420F-B417-2ACF75B969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330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F78BBEF6-221C-4D48-B33E-E66ADFEB0A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DBCA496-6446-4B3D-A861-603B82FBA8B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C2B6DFBD-995A-40A2-847A-94D3FF7694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6A427-A6C9-4587-B507-9F2A68939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93CA0C7-3210-4030-9D0A-35123C70985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C9A2B-FAAF-4F8B-8D18-C1474AF57E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5928B-9A00-4634-8176-71DE7C5D8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F720E39-2A42-475D-9CFB-BCF3F59D2636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0F410942-46AB-403C-B669-EDA640849FF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11">
            <a:extLst>
              <a:ext uri="{FF2B5EF4-FFF2-40B4-BE49-F238E27FC236}">
                <a16:creationId xmlns:a16="http://schemas.microsoft.com/office/drawing/2014/main" id="{E6D723DE-350A-4675-84ED-1BF3B6112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588" y="1060450"/>
            <a:ext cx="4648200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B5B04163-F3EA-4F8A-AF02-E4C31F87D66E}"/>
              </a:ext>
            </a:extLst>
          </p:cNvPr>
          <p:cNvSpPr txBox="1"/>
          <p:nvPr/>
        </p:nvSpPr>
        <p:spPr>
          <a:xfrm>
            <a:off x="223838" y="806450"/>
            <a:ext cx="3911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債券</a:t>
            </a:r>
          </a:p>
        </p:txBody>
      </p:sp>
      <p:sp>
        <p:nvSpPr>
          <p:cNvPr id="2052" name="テキスト ボックス 8">
            <a:extLst>
              <a:ext uri="{FF2B5EF4-FFF2-40B4-BE49-F238E27FC236}">
                <a16:creationId xmlns:a16="http://schemas.microsoft.com/office/drawing/2014/main" id="{E782852C-BC58-4CD0-A4E5-A535C36F8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384300"/>
            <a:ext cx="398621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債券とは、国や企業などが、お金を借りる際に発行する文書（有価証券）のことです。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債券は、</a:t>
            </a:r>
            <a:r>
              <a:rPr lang="en-US" altLang="ja-JP" sz="1600" dirty="0">
                <a:latin typeface="+mn-ea"/>
                <a:ea typeface="+mn-ea"/>
              </a:rPr>
              <a:t>1</a:t>
            </a:r>
            <a:r>
              <a:rPr lang="ja-JP" altLang="en-US" sz="1600" dirty="0">
                <a:latin typeface="+mn-ea"/>
                <a:ea typeface="+mn-ea"/>
              </a:rPr>
              <a:t>年、</a:t>
            </a:r>
            <a:r>
              <a:rPr lang="en-US" altLang="ja-JP" sz="1600" dirty="0">
                <a:latin typeface="+mn-ea"/>
                <a:ea typeface="+mn-ea"/>
              </a:rPr>
              <a:t>2</a:t>
            </a:r>
            <a:r>
              <a:rPr lang="ja-JP" altLang="en-US" sz="1600" dirty="0">
                <a:latin typeface="+mn-ea"/>
                <a:ea typeface="+mn-ea"/>
              </a:rPr>
              <a:t>年、</a:t>
            </a:r>
            <a:r>
              <a:rPr lang="en-US" altLang="ja-JP" sz="1600" dirty="0">
                <a:latin typeface="+mn-ea"/>
                <a:ea typeface="+mn-ea"/>
              </a:rPr>
              <a:t>5</a:t>
            </a:r>
            <a:r>
              <a:rPr lang="ja-JP" altLang="en-US" sz="1600" dirty="0">
                <a:latin typeface="+mn-ea"/>
                <a:ea typeface="+mn-ea"/>
              </a:rPr>
              <a:t>年、</a:t>
            </a:r>
            <a:r>
              <a:rPr lang="en-US" altLang="ja-JP" sz="1600" dirty="0">
                <a:latin typeface="+mn-ea"/>
                <a:ea typeface="+mn-ea"/>
              </a:rPr>
              <a:t>10</a:t>
            </a:r>
            <a:r>
              <a:rPr lang="ja-JP" altLang="en-US" sz="1600" dirty="0">
                <a:latin typeface="+mn-ea"/>
                <a:ea typeface="+mn-ea"/>
              </a:rPr>
              <a:t>年など、あらかじめお金を返す期限日（満期）が決められて発行されます。保有している間は定期的に、あらかじめ決められた利率にもとづいた利息がもらえ、満期になれば、貸したお金が戻ってきます。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3C775834-7685-4EBC-B94E-02B60229C040}"/>
</file>

<file path=customXml/itemProps2.xml><?xml version="1.0" encoding="utf-8"?>
<ds:datastoreItem xmlns:ds="http://schemas.openxmlformats.org/officeDocument/2006/customXml" ds:itemID="{AA69165A-7050-47B6-92E5-E28ECB7FD5C8}"/>
</file>

<file path=customXml/itemProps3.xml><?xml version="1.0" encoding="utf-8"?>
<ds:datastoreItem xmlns:ds="http://schemas.openxmlformats.org/officeDocument/2006/customXml" ds:itemID="{F6358806-05DF-4466-B755-2545DB3EDCB8}"/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19</cp:revision>
  <dcterms:created xsi:type="dcterms:W3CDTF">2016-03-12T01:57:31Z</dcterms:created>
  <dcterms:modified xsi:type="dcterms:W3CDTF">2024-06-19T07:31:30Z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