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839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B2FFE6-5208-4758-AB6C-03D6AB6E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600A6-23BB-41DC-BBCD-4D82D43757F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3D95EA-6232-4439-83A2-E23038C0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83B85D-20D2-40A9-9EA2-1C0F940D1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08C4D-CCFB-476D-910D-1A97D9D978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0108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F0DE5-BA2D-43CF-AE66-1E63AD961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46B15-8EC1-4076-A8F7-3B35F2460EC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1197F-65B6-446D-891B-E8C6DB8FC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AF153-30F7-4C5A-A117-5892F2BF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FC455-5691-4A59-8A38-8E10605A0A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1335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D258C-FBB7-4BEA-9D7C-E8BB4048B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12421-056C-415E-915F-8FB46B6BFB9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9CE80-D353-4A54-AD07-6F5426D48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F09FE-95F7-43A1-A33E-4BF75F595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98A31-BC1C-4C04-A0AB-E65A5024A95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7807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403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68383-EE40-41F2-BF95-80D51A9F9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F07A-0DDD-4BF4-965C-235D070F638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AF74D-F9B0-4104-AE32-6B478ED4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8D9A6-5BEE-4C43-A03A-A9885CCB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428F3-3102-49C4-A779-DD52567C05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960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EFB75-B699-4919-AD16-D67ADBB7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A2A33-228E-408C-9231-A0F9D1B6466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73D31-67D2-4F09-A371-9815BB3E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FFD6B-21D2-4BA9-AD81-9B057609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24845-982C-4CD7-8074-0E5167CB6B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972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E589E-CA75-46EE-AA38-FB7BC093A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8577B-F60D-4520-8C22-AE79B7E7444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1DB93-1E05-4B5F-85CB-552F86C5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5804-1BB4-477A-94B1-46021C31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69B15-0281-497C-B9AA-07867EF648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594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BAF4D6-E4EC-473E-94F4-AE01CAFEB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44003-E7DA-4397-B8B0-C8E67F7BFE6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0DC919-EBE4-48AC-9D01-6B720D6F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1CD5C7-90E1-4B41-9F51-71639D1E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D9C83-F7CA-43D5-A905-EAC7153293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112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F815C09-8D10-4A99-A73E-E53A787E1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6DE38-4B19-4B56-B82C-CE31AD7F793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EE88EAC-4B15-406A-B65A-C20762DD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59ADC0C-5BBD-46B2-BE51-B3F4C74B0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D5C62-DC1A-4E0C-B774-155B03C9B1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0604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BB06E15-845D-4627-898A-2C26901F3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AFED9-A97D-410B-9247-8ADC7FBB01B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4AC2473-B6B9-46BF-AD35-C0AD7B19D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5837499-42FF-4F80-ABFF-2BFFF5FF2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E32A0-C662-426E-810E-2116F95999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41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CFA7B2B-1358-41B5-BFE3-88D5BE946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230A3-B638-4DD7-9735-FA338541703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C092513-792B-4EB7-9E7A-222322FFC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BF6B35-B7A2-45A5-A695-7D730910C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D3197-24B3-4F6E-8AD1-ACCB511A48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105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599313-781D-4924-8F79-215AF8F21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5D9AC-7D74-4476-8812-B97F9EBF375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4617F68-E374-4B9C-BDF4-7F2C476FE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91377CC-C542-477D-93A9-AB18FB70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A5FD0-5393-4597-97E4-9D10D86290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145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20D825F0-4536-4E5E-A345-161E34913D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A7D26025-88A1-44BC-9AC5-081A428B8D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02E59F76-752D-4A73-97EE-506898E0B9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DBB8-A360-4671-BD47-8822F74C9F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2FE920-1278-49D4-946D-AAD79A31888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B88E0-EDE2-441B-AE83-718FD944F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A5643-92F2-42F2-A329-2D2D9DAD3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83907E2-503B-4F04-A24D-DC6F2314CF4A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70A4DF5A-1EE1-4267-BD84-00F7DCCA242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4D86A343-2C9E-4807-AAA2-9929B5D62C00}"/>
              </a:ext>
            </a:extLst>
          </p:cNvPr>
          <p:cNvSpPr txBox="1"/>
          <p:nvPr/>
        </p:nvSpPr>
        <p:spPr>
          <a:xfrm>
            <a:off x="223838" y="828675"/>
            <a:ext cx="3911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株式</a:t>
            </a:r>
          </a:p>
        </p:txBody>
      </p:sp>
      <p:sp>
        <p:nvSpPr>
          <p:cNvPr id="4099" name="テキスト ボックス 8">
            <a:extLst>
              <a:ext uri="{FF2B5EF4-FFF2-40B4-BE49-F238E27FC236}">
                <a16:creationId xmlns:a16="http://schemas.microsoft.com/office/drawing/2014/main" id="{FBF9D127-D250-4BCB-B03D-9FDA78F1A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39850"/>
            <a:ext cx="43815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株式（株券）は、株式会社に資金を出資している証明として、株主に対して発行されます。つまり、株式を保有することは、その会社に対して出資することを意味します。たとえわずかでも、株式を購入すれば、投資した会社の株主になれま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株式を保有している間は、定期的に配当金（会社が得た利益の還元）がもらえるほか、購入した株式が値上がりした後に売却すれば、値上がり益を得られます。</a:t>
            </a:r>
          </a:p>
        </p:txBody>
      </p:sp>
      <p:pic>
        <p:nvPicPr>
          <p:cNvPr id="4100" name="図 10">
            <a:extLst>
              <a:ext uri="{FF2B5EF4-FFF2-40B4-BE49-F238E27FC236}">
                <a16:creationId xmlns:a16="http://schemas.microsoft.com/office/drawing/2014/main" id="{4892BB65-F98D-48C4-AFB1-07390678F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75" y="1490663"/>
            <a:ext cx="4184650" cy="253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F417DA48-1711-4543-A765-B75B68BF8001}"/>
</file>

<file path=customXml/itemProps2.xml><?xml version="1.0" encoding="utf-8"?>
<ds:datastoreItem xmlns:ds="http://schemas.openxmlformats.org/officeDocument/2006/customXml" ds:itemID="{1A43D919-A945-462D-B8E2-3A77C7C481DD}"/>
</file>

<file path=customXml/itemProps3.xml><?xml version="1.0" encoding="utf-8"?>
<ds:datastoreItem xmlns:ds="http://schemas.openxmlformats.org/officeDocument/2006/customXml" ds:itemID="{0FA64C6A-887F-41EA-9B9A-9DFB5B2A7E5C}"/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17</cp:revision>
  <dcterms:created xsi:type="dcterms:W3CDTF">2016-03-12T01:57:31Z</dcterms:created>
  <dcterms:modified xsi:type="dcterms:W3CDTF">2024-06-19T07:30:52Z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