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5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88332E-B71C-4416-9F03-D20C51AF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5C5E7-615C-4ADE-95CD-2D5A7246A99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772211-5AF9-4093-A94E-FB8C3BFC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E5A598-CABF-48F9-9F06-A7959080A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78191-0455-4FF9-9022-2439C60C7F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88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BBB64-3A0E-4C01-A773-8F3E9B1D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659F-1E41-45B0-8A4A-4C423C4212E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B611-CE80-4A40-8FF5-C15864A1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887C2-4389-496A-969B-0D46FDD0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33B6-3243-4394-856D-6529429F05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11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1F29-4D63-4F85-B893-A08491A5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CF7E1-1380-4197-B965-9F4A31C106A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09A8B-B822-4B6E-AD5E-CD25A1F6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68B2-9FBC-467C-9BE8-E6176467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F7AA4-AFCD-4AC9-8800-2F3F1FE612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49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09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966BD-B2AA-446A-8979-59F09B35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ED9A9-C14C-4782-8AA6-2214FAA5DD0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0E1EF-CA97-48DE-9412-FC46EB4B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1006F-D6F9-4390-9D0C-1BAA564C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ED7A8-4DEB-4481-A9DE-E345A2613F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774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FAAF2-4F17-4DC1-9E44-5F88B2D2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61B3-D1BC-4586-B5A6-26E46D9928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1922-5CBC-4E06-B2B6-3D0078D2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31D46-F0C2-4AB1-BD30-4559E57D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1EA80-CFDB-432E-B416-0D3AB316FB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9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89BAC-18AF-482F-8E30-9A641A20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2ED1-A2A5-47E0-B46E-D4B06633562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BE170-CB56-403B-BAD3-223F310F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476DF-CDE3-4838-B9DF-280E5618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ED17C-5F89-4024-B100-6FFE95FE7B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014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66FFC1-8075-451C-BD36-86B89F1D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C293-29A4-409A-AD6C-633B54BC654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193AB3-63A2-4776-A059-362D028D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C17CE6-6A4A-4358-BA65-97AE0EF6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41339-B3C2-4A51-BBC7-5E01A661DB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9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0B6B4E-BAE1-4680-950A-7F6050F8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5D5-7465-4368-8939-EDF679E88EC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A43A26-65CF-4505-B0CB-CA47DA63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9A742E-53E4-4A49-92FB-C382FD9D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9F3A-9DFD-487B-982D-87AB2E30CB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77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F2F9CD-E72A-4E18-B17C-8FC184C0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A60E-E9EC-48C0-BE02-C4E0560AEA1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48F90B-F22D-4769-9441-2C30FFEF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12EB22-73B4-4B69-9D67-2400824D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7754-1F35-4E8B-8BC4-3DD8792FD6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6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35ABDE6-C518-4C06-8FCB-C7E6D57F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66CC-A856-401D-A516-20CEA02AE49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478DE0-2AA1-42E4-A34B-AD2551CB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B565B8-6ECD-49AF-B5CA-0649EECA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324C-7503-4913-AF58-78CBA76245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3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7A58FE-0B4C-4A8D-80C7-D81B0345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0D18-18B4-468E-B40A-DF345817735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11CBFE-80B6-4C82-A438-CDE763FA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51E43F-C518-4382-9512-B8209C26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6462-A2DF-451E-9923-B7B0A7126D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67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36826CA-2451-4F1A-89C9-DA1CAC6DCA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706E64-AC88-48D2-A4AF-0527C20F8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56D34A2-7F66-442A-9CAF-7DC8C4B0C2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F0CF0-490A-4613-BD33-06680C87D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471177-0F97-4BD8-9436-C94E532DC3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05E70-7982-466D-BCAB-B0CB18D44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07AA5-2B89-4F98-B81D-D658F8E1C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EEE20DA-5191-497A-BFA0-90AA67F1C67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F28AB598-CA53-4C4B-99E4-A6EC85F861F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05189CF6-D6A6-4F65-AF6D-135B5ED2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85838"/>
            <a:ext cx="85042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外貨預金は、日本円を海外の通貨に替えて預ける預金のこと。外貨預金は、円預金よりも高い金利が付く場合が多くなっていますが、為替レートによって将来の受取額が変わってきます。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そのため、円を海外の通貨に、海外の通貨を円に交換するタイミングによって、収益に大きな影響を与えます。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8C1B2BC0-B2A8-42A4-9B6E-6B70468910CF}"/>
              </a:ext>
            </a:extLst>
          </p:cNvPr>
          <p:cNvSpPr txBox="1"/>
          <p:nvPr/>
        </p:nvSpPr>
        <p:spPr>
          <a:xfrm>
            <a:off x="223838" y="503238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外貨預金</a:t>
            </a:r>
          </a:p>
        </p:txBody>
      </p:sp>
      <p:pic>
        <p:nvPicPr>
          <p:cNvPr id="4100" name="図 6">
            <a:extLst>
              <a:ext uri="{FF2B5EF4-FFF2-40B4-BE49-F238E27FC236}">
                <a16:creationId xmlns:a16="http://schemas.microsoft.com/office/drawing/2014/main" id="{5002D822-7208-4797-942D-6E515200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647950"/>
            <a:ext cx="86487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正方形/長方形 1">
            <a:extLst>
              <a:ext uri="{FF2B5EF4-FFF2-40B4-BE49-F238E27FC236}">
                <a16:creationId xmlns:a16="http://schemas.microsoft.com/office/drawing/2014/main" id="{4457CC56-C256-48F9-82D1-2FFEDAD37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6313488"/>
            <a:ext cx="1944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手数料・税金・金利は省略しています。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3664BAA-2457-4067-969A-9D67BC6EF774}"/>
</file>

<file path=customXml/itemProps2.xml><?xml version="1.0" encoding="utf-8"?>
<ds:datastoreItem xmlns:ds="http://schemas.openxmlformats.org/officeDocument/2006/customXml" ds:itemID="{A2865364-CC03-456A-8121-4E9400A52E0D}"/>
</file>

<file path=customXml/itemProps3.xml><?xml version="1.0" encoding="utf-8"?>
<ds:datastoreItem xmlns:ds="http://schemas.openxmlformats.org/officeDocument/2006/customXml" ds:itemID="{955B3B8E-AB99-47FD-8DE7-F9C94E6B58F6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18</cp:revision>
  <dcterms:created xsi:type="dcterms:W3CDTF">2016-03-12T01:57:31Z</dcterms:created>
  <dcterms:modified xsi:type="dcterms:W3CDTF">2024-06-19T07:30:08Z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