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64" r:id="rId2"/>
  </p:sldMasterIdLst>
  <p:sldIdLst>
    <p:sldId id="259" r:id="rId3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B5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8" autoAdjust="0"/>
    <p:restoredTop sz="94660"/>
  </p:normalViewPr>
  <p:slideViewPr>
    <p:cSldViewPr snapToGrid="0">
      <p:cViewPr varScale="1">
        <p:scale>
          <a:sx n="76" d="100"/>
          <a:sy n="76" d="100"/>
        </p:scale>
        <p:origin x="96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38529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F88332E-B71C-4416-9F03-D20C51AF7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85C5E7-615C-4ADE-95CD-2D5A7246A99A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A772211-5AF9-4093-A94E-FB8C3BFCFA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0E5A598-CABF-48F9-9F06-A7959080A8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A78191-0455-4FF9-9022-2439C60C7F5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28825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0BBB64-3A0E-4C01-A773-8F3E9B1DF1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5B659F-1E41-45B0-8A4A-4C423C4212ED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F1B611-CE80-4A40-8FF5-C15864A14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887C2-4389-496A-969B-0D46FDD0A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6C33B6-3243-4394-856D-6529429F058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11105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5F1F29-4D63-4F85-B893-A08491A58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3CF7E1-1380-4197-B965-9F4A31C106A5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509A8B-B822-4B6E-AD5E-CD25A1F68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F768B2-9FBC-467C-9BE8-E61764677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4F7AA4-AFCD-4AC9-8800-2F3F1FE6128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049147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41093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F966BD-B2AA-446A-8979-59F09B350B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FED9A9-C14C-4782-8AA6-2214FAA5DD02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A0E1EF-CA97-48DE-9412-FC46EB4BA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21006F-D6F9-4390-9D0C-1BAA564C5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DED7A8-4DEB-4481-A9DE-E345A2613FD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37745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CFAAF2-4F17-4DC1-9E44-5F88B2D2EB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AD61B3-D1BC-4586-B5A6-26E46D99288E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FF1922-5CBC-4E06-B2B6-3D0078D2D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531D46-F0C2-4AB1-BD30-4559E57D6A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51EA80-CFDB-432E-B416-0D3AB316FB6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51902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E89BAC-18AF-482F-8E30-9A641A2016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A02ED1-A2A5-47E0-B46E-D4B066335626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DBE170-CB56-403B-BAD3-223F310F3C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5476DF-CDE3-4838-B9DF-280E5618E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3ED17C-5F89-4024-B100-6FFE95FE7BD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80143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D66FFC1-8075-451C-BD36-86B89F1D7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8FC293-29A4-409A-AD6C-633B54BC654E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1193AB3-63A2-4776-A059-362D028DA5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C17CE6-6A4A-4358-BA65-97AE0EF62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B41339-B3C2-4A51-BBC7-5E01A661DBA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37957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1D0B6B4E-BAE1-4680-950A-7F6050F831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F695D5-7465-4368-8939-EDF679E88ECC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98A43A26-65CF-4505-B0CB-CA47DA63E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179A742E-53E4-4A49-92FB-C382FD9D7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119F3A-9DFD-487B-982D-87AB2E30CBB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58778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F3F2F9CD-E72A-4E18-B17C-8FC184C06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AA60E-E9EC-48C0-BE02-C4E0560AEA1E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7748F90B-F22D-4769-9441-2C30FFEF3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012EB22-73B4-4B69-9D67-2400824D7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2F7754-1F35-4E8B-8BC4-3DD8792FD61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8674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F35ABDE6-C518-4C06-8FCB-C7E6D57F9C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8666CC-A856-401D-A516-20CEA02AE497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2F478DE0-2AA1-42E4-A34B-AD2551CBA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A6B565B8-6ECD-49AF-B5CA-0649EECAC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CF324C-7503-4913-AF58-78CBA762453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66329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67A58FE-0B4C-4A8D-80C7-D81B0345E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C50D18-18B4-468E-B40A-DF345817735E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111CBFE-80B6-4C82-A438-CDE763FA3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E51E43F-C518-4382-9512-B8209C26F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FC6462-A2DF-451E-9923-B7B0A7126D4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82679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図 6">
            <a:extLst>
              <a:ext uri="{FF2B5EF4-FFF2-40B4-BE49-F238E27FC236}">
                <a16:creationId xmlns:a16="http://schemas.microsoft.com/office/drawing/2014/main" id="{336826CA-2451-4F1A-89C9-DA1CAC6DCA9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>
            <a:extLst>
              <a:ext uri="{FF2B5EF4-FFF2-40B4-BE49-F238E27FC236}">
                <a16:creationId xmlns:a16="http://schemas.microsoft.com/office/drawing/2014/main" id="{63706E64-AC88-48D2-A4AF-0527C20F86D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 altLang="ja-JP"/>
          </a:p>
        </p:txBody>
      </p:sp>
      <p:sp>
        <p:nvSpPr>
          <p:cNvPr id="2051" name="Text Placeholder 2">
            <a:extLst>
              <a:ext uri="{FF2B5EF4-FFF2-40B4-BE49-F238E27FC236}">
                <a16:creationId xmlns:a16="http://schemas.microsoft.com/office/drawing/2014/main" id="{556D34A2-7F66-442A-9CAF-7DC8C4B0C2F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EF0CF0-490A-4613-BD33-06680C87D2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9471177-0F97-4BD8-9436-C94E532DC33C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05E70-7982-466D-BCAB-B0CB18D448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C07AA5-2B89-4F98-B81D-D658F8E1CB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2EEE20DA-5191-497A-BFA0-90AA67F1C67B}" type="slidenum">
              <a:rPr lang="en-US" altLang="ja-JP"/>
              <a:pPr/>
              <a:t>‹#›</a:t>
            </a:fld>
            <a:endParaRPr lang="en-US" altLang="ja-JP"/>
          </a:p>
        </p:txBody>
      </p:sp>
      <p:pic>
        <p:nvPicPr>
          <p:cNvPr id="2055" name="図 6">
            <a:extLst>
              <a:ext uri="{FF2B5EF4-FFF2-40B4-BE49-F238E27FC236}">
                <a16:creationId xmlns:a16="http://schemas.microsoft.com/office/drawing/2014/main" id="{F28AB598-CA53-4C4B-99E4-A6EC85F861F8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テキスト ボックス 8">
            <a:extLst>
              <a:ext uri="{FF2B5EF4-FFF2-40B4-BE49-F238E27FC236}">
                <a16:creationId xmlns:a16="http://schemas.microsoft.com/office/drawing/2014/main" id="{05189CF6-D6A6-4F65-AF6D-135B5ED28F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985838"/>
            <a:ext cx="8504237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925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1600"/>
              <a:t>　外貨預金は、日本円を海外の通貨に替えて預ける預金のこと。外貨預金は、円預金よりも高い金利が付く場合が多くなっていますが、為替レートによって将来の受取額が変わってきます。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1600"/>
              <a:t>　そのため、円を海外の通貨に、海外の通貨を円に交換するタイミングによって、収益に大きな影響を与えます。</a:t>
            </a:r>
          </a:p>
        </p:txBody>
      </p:sp>
      <p:sp>
        <p:nvSpPr>
          <p:cNvPr id="3" name="テキスト ボックス 11">
            <a:extLst>
              <a:ext uri="{FF2B5EF4-FFF2-40B4-BE49-F238E27FC236}">
                <a16:creationId xmlns:a16="http://schemas.microsoft.com/office/drawing/2014/main" id="{8C1B2BC0-B2A8-42A4-9B6E-6B70468910CF}"/>
              </a:ext>
            </a:extLst>
          </p:cNvPr>
          <p:cNvSpPr txBox="1"/>
          <p:nvPr/>
        </p:nvSpPr>
        <p:spPr>
          <a:xfrm>
            <a:off x="223838" y="503238"/>
            <a:ext cx="3517900" cy="400050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dirty="0">
                <a:solidFill>
                  <a:srgbClr val="43B5D5"/>
                </a:solidFill>
                <a:latin typeface="+mn-ea"/>
              </a:rPr>
              <a:t>外貨預金</a:t>
            </a:r>
          </a:p>
        </p:txBody>
      </p:sp>
      <p:pic>
        <p:nvPicPr>
          <p:cNvPr id="4100" name="図 6">
            <a:extLst>
              <a:ext uri="{FF2B5EF4-FFF2-40B4-BE49-F238E27FC236}">
                <a16:creationId xmlns:a16="http://schemas.microsoft.com/office/drawing/2014/main" id="{5002D822-7208-4797-942D-6E515200E4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" y="2647950"/>
            <a:ext cx="8648700" cy="365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正方形/長方形 1">
            <a:extLst>
              <a:ext uri="{FF2B5EF4-FFF2-40B4-BE49-F238E27FC236}">
                <a16:creationId xmlns:a16="http://schemas.microsoft.com/office/drawing/2014/main" id="{4457CC56-C256-48F9-82D1-2FFEDAD378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11975" y="6313488"/>
            <a:ext cx="194468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800"/>
              <a:t>※</a:t>
            </a:r>
            <a:r>
              <a:rPr lang="ja-JP" altLang="en-US" sz="800"/>
              <a:t>手数料・税金・金利は省略しています。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第1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第1章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A3F96E03010CB43A87E62425EE861C2" ma:contentTypeVersion="14" ma:contentTypeDescription="新しいドキュメントを作成します。" ma:contentTypeScope="" ma:versionID="a1b9892835793e5cd2f19a5561b0f3e2">
  <xsd:schema xmlns:xsd="http://www.w3.org/2001/XMLSchema" xmlns:xs="http://www.w3.org/2001/XMLSchema" xmlns:p="http://schemas.microsoft.com/office/2006/metadata/properties" xmlns:ns2="9a6454e5-418b-4844-a74d-e55630c4d592" xmlns:ns3="67e06d9b-ce42-4fa8-b284-302ef28cc775" targetNamespace="http://schemas.microsoft.com/office/2006/metadata/properties" ma:root="true" ma:fieldsID="cd7305b9d632c5acfc1d484554d7e205" ns2:_="" ns3:_="">
    <xsd:import namespace="9a6454e5-418b-4844-a74d-e55630c4d592"/>
    <xsd:import namespace="67e06d9b-ce42-4fa8-b284-302ef28cc77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6454e5-418b-4844-a74d-e55630c4d5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114ab214-fa64-4fae-99b8-b7f9cb5589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e06d9b-ce42-4fa8-b284-302ef28cc77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339e06a-42e6-4b23-ba36-aeb9d287abc0}" ma:internalName="TaxCatchAll" ma:showField="CatchAllData" ma:web="67e06d9b-ce42-4fa8-b284-302ef28cc77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a6454e5-418b-4844-a74d-e55630c4d592">
      <Terms xmlns="http://schemas.microsoft.com/office/infopath/2007/PartnerControls"/>
    </lcf76f155ced4ddcb4097134ff3c332f>
    <TaxCatchAll xmlns="67e06d9b-ce42-4fa8-b284-302ef28cc775" xsi:nil="true"/>
  </documentManagement>
</p:properties>
</file>

<file path=customXml/itemProps1.xml><?xml version="1.0" encoding="utf-8"?>
<ds:datastoreItem xmlns:ds="http://schemas.openxmlformats.org/officeDocument/2006/customXml" ds:itemID="{C3664BAA-2457-4067-969A-9D67BC6EF774}"/>
</file>

<file path=customXml/itemProps2.xml><?xml version="1.0" encoding="utf-8"?>
<ds:datastoreItem xmlns:ds="http://schemas.openxmlformats.org/officeDocument/2006/customXml" ds:itemID="{A2865364-CC03-456A-8121-4E9400A52E0D}"/>
</file>

<file path=customXml/itemProps3.xml><?xml version="1.0" encoding="utf-8"?>
<ds:datastoreItem xmlns:ds="http://schemas.openxmlformats.org/officeDocument/2006/customXml" ds:itemID="{955B3B8E-AB99-47FD-8DE7-F9C94E6B58F6}"/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92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第1章</vt:lpstr>
      <vt:lpstr>1_第1章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高井洋介</dc:creator>
  <cp:lastModifiedBy>田中 優希</cp:lastModifiedBy>
  <cp:revision>18</cp:revision>
  <dcterms:created xsi:type="dcterms:W3CDTF">2016-03-12T01:57:31Z</dcterms:created>
  <dcterms:modified xsi:type="dcterms:W3CDTF">2024-06-19T07:30:08Z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0x010100FA3F96E03010CB43A87E62425EE861C2</vt:lpwstr>
  </property>
  <property fmtid="{D5CDD505-2E9C-101B-9397-08002B2CF9AE}" pid="3" name="MediaServiceImageTags">
    <vt:lpwstr/>
  </property>
</Properties>
</file>