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617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2B1DA4-C2A2-44FD-AEC0-650F4463F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468E-877C-43DA-A3B4-21C91E3A25E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693ECE-CF70-4809-8DA9-05E0A4519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DFECD32-BEE5-41D9-8F9C-7A3514BA3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0705D-495F-4F13-8590-B04D29743A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312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05EAC-A328-4D97-9AF7-EE05671AD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00E5C-4F9D-44FD-9C75-4347ABAF42B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238F7-C674-4C0A-9EC2-A6B687B16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CE037-1786-43D8-982E-17B322E45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F14ED-C719-44FA-9E75-E94A83BE84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9619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76FC6-5F80-4CF1-9028-70B5251AA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B372C-3E80-4E68-A601-2A40E50A9D3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34929-6550-4808-8427-CAA8B4656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3D208-1E84-4DA9-98B5-3DFD472A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19C71-34B6-4F92-8B98-91B6ADAF75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8376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295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AF954-9824-41A3-8E50-2AF7CB8A8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2259E-8BCE-48A1-B44B-A53301EFBFE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39527-2586-44D8-8D3A-2D4B6E15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006BC-1B48-41ED-93A9-A675BEC69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70AD2-8EBA-413F-9A5D-6E00103329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57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0BB3F-6E39-45B5-A3EB-697EFF1ED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ECF67-1B79-4C39-A6C1-1828103F83F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C4C6F-7711-45FD-8300-4AC2E33A2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38832-300B-4094-B6B9-CC9171DC3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D9D02-9C13-466C-A36C-27251D2F30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566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D6F27-C86C-465A-9622-FEE6302F8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B1F3D-D8E9-473F-B669-91651253E86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DE228-FFBD-4A72-BBCD-ACDB9E68E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11F38-8DF0-4397-8B2D-38932D228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FCC42-293F-427A-9B9E-CC9F3D51A96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295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694D05-5A60-4E93-8C20-241B1F3A4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35BE7-3D37-479C-9389-F49F8498005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63B66D-ECA7-4808-A67C-9ABC3F45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CDEB43-D801-4508-9D16-C717B9C6E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9D3E2-FB28-4C7C-9624-BCE532EF73A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048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D6F7AF5-1F08-4507-A78E-11B7474DB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1B3AF-80F8-4271-9509-71CCFC7AA9D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4400DB9-A5BF-4105-A82A-4FED12DB4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30DEC06-F2D8-45E2-8D38-9E6B5D3A2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4B26B-7D11-450D-9212-FD8EFBD1CA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14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7297CE5-721A-4142-8DAE-A0A82E26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06116-0A64-4F25-B386-4079490B68D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F8D2066-F8BC-4573-BD32-379C385B2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0DB2337-AE9E-499F-BCF9-0188E306E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F1C0E-B9D8-4C08-8997-0F473D0D199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144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00DAA5A-D073-40A1-B343-D3B1238D5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105F-3C5C-4061-A10C-C7490766B6E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1487C9E-27AB-45A7-9B41-42D52BA81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42BAEC4-2F51-43CF-A407-9F6F75A1D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36E4A-2A50-4A70-9C6E-2E660A4A7F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9550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7B7D6B-6AF6-46FB-991A-588E29AA1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0042E-4315-4361-9153-57F3F188851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3DECDB-3B12-4D9E-863E-C2AD8DF44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F35C8-24D1-4F66-8E41-D9CA243E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2EA41-1DC6-4F5D-957D-2807F379F3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761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6F151708-CA92-4FA1-A460-1EBE8F2BD4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A46809E0-F1B1-4763-8D16-E75BBA66E5A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EDF1934C-9647-42D2-A997-88A12C21C0F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AEC4A-3CB6-434C-86E0-7E70A0533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80C1DA0-AB01-474F-8A98-4243A2AA203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B058A-961B-4C07-A923-49F6EECCB0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D3183-84FB-4E68-8AEB-05E4EC165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8218B9D-55FA-4DEC-B442-18E34519D0E3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8954BC8C-E310-42D4-910E-0C8F932A9DF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8">
            <a:extLst>
              <a:ext uri="{FF2B5EF4-FFF2-40B4-BE49-F238E27FC236}">
                <a16:creationId xmlns:a16="http://schemas.microsoft.com/office/drawing/2014/main" id="{262CE691-C81C-4A25-9AD4-9DD39BBFA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384300"/>
            <a:ext cx="82597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金融商品には、安全性・収益性・流動性の</a:t>
            </a:r>
            <a:r>
              <a:rPr lang="en-US" altLang="ja-JP" sz="1600" dirty="0">
                <a:latin typeface="+mn-ea"/>
                <a:ea typeface="+mn-ea"/>
              </a:rPr>
              <a:t>3</a:t>
            </a:r>
            <a:r>
              <a:rPr lang="ja-JP" altLang="en-US" sz="1600" dirty="0" err="1">
                <a:latin typeface="+mn-ea"/>
                <a:ea typeface="+mn-ea"/>
              </a:rPr>
              <a:t>つの</a:t>
            </a:r>
            <a:r>
              <a:rPr lang="ja-JP" altLang="en-US" sz="1600" dirty="0">
                <a:latin typeface="+mn-ea"/>
                <a:ea typeface="+mn-ea"/>
              </a:rPr>
              <a:t>性格があり、自分の目的に合った商品を探すことが大切です。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21400C85-B23F-4CC3-9279-864A5C79A09C}"/>
              </a:ext>
            </a:extLst>
          </p:cNvPr>
          <p:cNvSpPr txBox="1"/>
          <p:nvPr/>
        </p:nvSpPr>
        <p:spPr>
          <a:xfrm>
            <a:off x="223838" y="984250"/>
            <a:ext cx="35179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金融商品の</a:t>
            </a:r>
            <a:r>
              <a:rPr lang="en-US" altLang="ja-JP" sz="2000" dirty="0">
                <a:solidFill>
                  <a:srgbClr val="43B5D5"/>
                </a:solidFill>
                <a:latin typeface="+mn-ea"/>
              </a:rPr>
              <a:t>3</a:t>
            </a:r>
            <a:r>
              <a:rPr lang="ja-JP" altLang="en-US" sz="2000" dirty="0" err="1">
                <a:solidFill>
                  <a:srgbClr val="43B5D5"/>
                </a:solidFill>
                <a:latin typeface="+mn-ea"/>
              </a:rPr>
              <a:t>つの</a:t>
            </a: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性格</a:t>
            </a:r>
          </a:p>
        </p:txBody>
      </p:sp>
      <p:pic>
        <p:nvPicPr>
          <p:cNvPr id="4100" name="図 3">
            <a:extLst>
              <a:ext uri="{FF2B5EF4-FFF2-40B4-BE49-F238E27FC236}">
                <a16:creationId xmlns:a16="http://schemas.microsoft.com/office/drawing/2014/main" id="{35402DF2-205D-478B-B8F9-F4131F7BA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290763"/>
            <a:ext cx="8410575" cy="294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C6E132F0-9593-44A6-9847-7B9FF9832690}"/>
</file>

<file path=customXml/itemProps2.xml><?xml version="1.0" encoding="utf-8"?>
<ds:datastoreItem xmlns:ds="http://schemas.openxmlformats.org/officeDocument/2006/customXml" ds:itemID="{579A6784-F993-4D0C-97F5-979ED9F7DA6A}"/>
</file>

<file path=customXml/itemProps3.xml><?xml version="1.0" encoding="utf-8"?>
<ds:datastoreItem xmlns:ds="http://schemas.openxmlformats.org/officeDocument/2006/customXml" ds:itemID="{985F2CBF-8AD5-4E79-A7D4-FA9856CDD231}"/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16</cp:revision>
  <dcterms:created xsi:type="dcterms:W3CDTF">2016-03-12T01:57:31Z</dcterms:created>
  <dcterms:modified xsi:type="dcterms:W3CDTF">2024-06-19T07:29:36Z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