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</p:sldMasterIdLst>
  <p:sldIdLst>
    <p:sldId id="259" r:id="rId3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B5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5590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39F7D79-0147-4131-97FD-393C5C2A7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E59C3-186F-4E0D-BA09-36E51EBDDCD1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1503DDE-3651-4622-ABAF-78A20B23F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E8E16CD-9377-4AC8-B3DF-B2D0F729D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DDB9D4-5503-4585-B056-8C51CE1D154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10905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F582D-8A3C-41A4-AB71-07C10B585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FC414-3F53-40C9-BBC8-F4E44E26CE61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31EA96-77F7-45B2-8DF2-D28B1D556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43D39D-7A95-4B42-9A7B-47BD03791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7F90C9-FDC0-4DCE-A381-1281D375D04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52293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E0D1AC-DE64-4EA4-AA3C-0ABC4D992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A6EFA-1F66-4B78-924A-FC1255CE9DCD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FBEBED-F67F-4202-886F-07CF355E2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8A1955-E817-4C65-91A9-9647E701D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C3CA8E-0A4A-4B7F-B98F-C132EFCB308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374957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3445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071CA5-F8D1-4F2A-914F-164AC0C7A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079D3-EF83-432C-BD79-FAA064993DFF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C6F8CD-5354-4AF5-83BE-5AD48507F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EA06AD-79E5-4652-AC25-D4F339DFA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AE7F47-F8E0-4DF1-B525-39681DE5F3A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06913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D1134B-2B39-42EB-9073-C7A514608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4C1D3-274F-4328-B981-3A8FD0140DD8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F428A2-18E1-4F77-A96C-FA44D89CC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24375D-6FB3-4037-9A4F-DE3C9D4A8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069CC4-E814-4869-A1DB-087CFD060E8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5899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2019ED-33DD-4F42-A02C-4879D1330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A11B9-A138-4EFA-8F91-2541422A089D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371744-27EC-41CE-A0C2-5D815A235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EA1405-E18A-4EE9-9E90-1C0E860B8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D7CFBC-BC50-4EAC-9E75-21152E89ECB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5788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3C48278-7913-46D7-920A-F3FFF3E15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8C922-ABD7-4EBD-8A7B-76647AB8793F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DA7FF5A-A13F-462A-973D-A1257BCFC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5C78BEC-DC1F-419C-8106-CF2DADD67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B13752-7AE0-451C-9CDA-D52908CCD10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89556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566EF59-59AF-4942-B0B2-03AB9FEFC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CE8A6-C1C1-415E-8A56-43FE8E639510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5C382C7-9953-481A-A331-E9970CC4F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4B85269-F24E-426E-A3C8-9785EE8FB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A9EE2E-006B-42E6-9F0F-63E600B831E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17735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793280E-53E2-4300-B12A-0C893E9B5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3ECC8-BB2F-42DA-AC6F-9F3D719E7F80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3F71D1C-18C0-4C72-B1F4-6DA49569D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E6D0DDC-2400-4C53-96A9-B8DFA0790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EEE702-4466-4C67-A733-2B6D1177C95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56713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0E5D954-7A87-4C47-A90C-E89ECB70C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B9278-D30B-47E8-983C-EA376D4CC898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6A51EE8-8D2B-4F68-B109-8A2870CB4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73CA28D-E742-4CC8-BE4A-96D718BED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74291-2AEC-45C6-9CF2-DDCDAB176EC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33698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7FE2C51-B5D8-4A8C-888E-CED522A6C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8ECD6-B65B-47F5-80BA-9CAD5386EAA9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E71B53F-0B61-4862-8C44-FA41992C8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4C593A-E6A2-4633-949B-B9838C92A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3E8BD5-5B5B-4527-8ADA-DF350B7E9A5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28226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88CF6DDB-4A6B-4894-B337-8A4B12CB714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CE8F63FF-3431-46FA-AA75-2F83339ED71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762F9CA0-7EBE-4224-B8A9-0E77CE39791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568BF4-C374-448A-9974-2A0B82A90F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2DF9537-5489-4EDB-B58A-01FD89284DFC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9C54C0-67F1-4F32-9DC1-2C33882659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B66804-0238-4FCB-9CE2-D89DD7CAF7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B2EBFE91-2E50-4FE5-B301-86AC383F8F32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2055" name="図 6">
            <a:extLst>
              <a:ext uri="{FF2B5EF4-FFF2-40B4-BE49-F238E27FC236}">
                <a16:creationId xmlns:a16="http://schemas.microsoft.com/office/drawing/2014/main" id="{D7ADCE88-2A2F-405A-AA40-9951352762C0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11">
            <a:extLst>
              <a:ext uri="{FF2B5EF4-FFF2-40B4-BE49-F238E27FC236}">
                <a16:creationId xmlns:a16="http://schemas.microsoft.com/office/drawing/2014/main" id="{7BF1364B-41B9-46AA-AB41-C7DEAB25E559}"/>
              </a:ext>
            </a:extLst>
          </p:cNvPr>
          <p:cNvSpPr txBox="1"/>
          <p:nvPr/>
        </p:nvSpPr>
        <p:spPr>
          <a:xfrm>
            <a:off x="223838" y="647700"/>
            <a:ext cx="3911600" cy="40163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43B5D5"/>
                </a:solidFill>
                <a:latin typeface="+mn-ea"/>
              </a:rPr>
              <a:t>リターンとリスク</a:t>
            </a:r>
          </a:p>
        </p:txBody>
      </p:sp>
      <p:sp>
        <p:nvSpPr>
          <p:cNvPr id="4099" name="テキスト ボックス 8">
            <a:extLst>
              <a:ext uri="{FF2B5EF4-FFF2-40B4-BE49-F238E27FC236}">
                <a16:creationId xmlns:a16="http://schemas.microsoft.com/office/drawing/2014/main" id="{7DEBCEFF-B717-4592-AFA7-C6A4B73FD8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1128713"/>
            <a:ext cx="824071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　リターンとは、投資したお金が増えたり、減ったりする結果のこと。リスクとは、投資したもとのお金 （元金）が増えたり、減ったりする可能性の幅のことを指します。</a:t>
            </a:r>
          </a:p>
        </p:txBody>
      </p:sp>
      <p:pic>
        <p:nvPicPr>
          <p:cNvPr id="4100" name="図 7">
            <a:extLst>
              <a:ext uri="{FF2B5EF4-FFF2-40B4-BE49-F238E27FC236}">
                <a16:creationId xmlns:a16="http://schemas.microsoft.com/office/drawing/2014/main" id="{5474BE99-D9F2-457D-AF72-2C4337C443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38" y="2138363"/>
            <a:ext cx="4933950" cy="333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テキスト ボックス 8">
            <a:extLst>
              <a:ext uri="{FF2B5EF4-FFF2-40B4-BE49-F238E27FC236}">
                <a16:creationId xmlns:a16="http://schemas.microsoft.com/office/drawing/2014/main" id="{D83F6B90-1358-4CD3-BFB3-D61C504908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6863" y="5870575"/>
            <a:ext cx="48783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金融商品ごとのリターンとリスクについて確認しましょう</a:t>
            </a:r>
          </a:p>
        </p:txBody>
      </p:sp>
      <p:pic>
        <p:nvPicPr>
          <p:cNvPr id="4102" name="図 6" descr="画面の領域">
            <a:extLst>
              <a:ext uri="{FF2B5EF4-FFF2-40B4-BE49-F238E27FC236}">
                <a16:creationId xmlns:a16="http://schemas.microsoft.com/office/drawing/2014/main" id="{42706698-BA69-4250-8FFA-2D5B736E3B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325" y="5586413"/>
            <a:ext cx="1125538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第1章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3094B1F1-5F8A-46DF-8C48-25572570BDFB}"/>
</file>

<file path=customXml/itemProps2.xml><?xml version="1.0" encoding="utf-8"?>
<ds:datastoreItem xmlns:ds="http://schemas.openxmlformats.org/officeDocument/2006/customXml" ds:itemID="{F6036280-3EDC-4E2C-A197-E33EB89333A5}"/>
</file>

<file path=customXml/itemProps3.xml><?xml version="1.0" encoding="utf-8"?>
<ds:datastoreItem xmlns:ds="http://schemas.openxmlformats.org/officeDocument/2006/customXml" ds:itemID="{70D697E5-F984-49BC-B0E0-BC11660C64C9}"/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56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第1章</vt:lpstr>
      <vt:lpstr>1_第1章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17</cp:revision>
  <dcterms:created xsi:type="dcterms:W3CDTF">2016-03-12T01:57:31Z</dcterms:created>
  <dcterms:modified xsi:type="dcterms:W3CDTF">2024-06-19T07:29:05Z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