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64" r:id="rId2"/>
  </p:sldMasterIdLst>
  <p:sldIdLst>
    <p:sldId id="259" r:id="rId3"/>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B5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76" d="100"/>
          <a:sy n="76" d="100"/>
        </p:scale>
        <p:origin x="96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7300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B9205134-C1E3-4EE6-BE63-7B2AE09C925B}"/>
              </a:ext>
            </a:extLst>
          </p:cNvPr>
          <p:cNvSpPr>
            <a:spLocks noGrp="1"/>
          </p:cNvSpPr>
          <p:nvPr>
            <p:ph type="dt" sz="half" idx="10"/>
          </p:nvPr>
        </p:nvSpPr>
        <p:spPr/>
        <p:txBody>
          <a:bodyPr/>
          <a:lstStyle>
            <a:lvl1pPr>
              <a:defRPr/>
            </a:lvl1pPr>
          </a:lstStyle>
          <a:p>
            <a:pPr>
              <a:defRPr/>
            </a:pPr>
            <a:fld id="{86B8CBB2-7A24-4035-A794-AA9865C7F2A4}" type="datetimeFigureOut">
              <a:rPr lang="en-US"/>
              <a:pPr>
                <a:defRPr/>
              </a:pPr>
              <a:t>6/19/2024</a:t>
            </a:fld>
            <a:endParaRPr lang="en-US"/>
          </a:p>
        </p:txBody>
      </p:sp>
      <p:sp>
        <p:nvSpPr>
          <p:cNvPr id="6" name="Footer Placeholder 4">
            <a:extLst>
              <a:ext uri="{FF2B5EF4-FFF2-40B4-BE49-F238E27FC236}">
                <a16:creationId xmlns:a16="http://schemas.microsoft.com/office/drawing/2014/main" id="{C77F4455-19F4-4A46-8CD4-10422C51DB0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C8A9D11-A618-46B4-8493-697EB53DFCDF}"/>
              </a:ext>
            </a:extLst>
          </p:cNvPr>
          <p:cNvSpPr>
            <a:spLocks noGrp="1"/>
          </p:cNvSpPr>
          <p:nvPr>
            <p:ph type="sldNum" sz="quarter" idx="12"/>
          </p:nvPr>
        </p:nvSpPr>
        <p:spPr/>
        <p:txBody>
          <a:bodyPr/>
          <a:lstStyle>
            <a:lvl1pPr>
              <a:defRPr/>
            </a:lvl1pPr>
          </a:lstStyle>
          <a:p>
            <a:pPr>
              <a:defRPr/>
            </a:pPr>
            <a:fld id="{589AC3A3-E21B-4E15-B397-E101B90B54E5}" type="slidenum">
              <a:rPr lang="en-US" altLang="ja-JP"/>
              <a:pPr>
                <a:defRPr/>
              </a:pPr>
              <a:t>‹#›</a:t>
            </a:fld>
            <a:endParaRPr lang="en-US" altLang="ja-JP"/>
          </a:p>
        </p:txBody>
      </p:sp>
    </p:spTree>
    <p:extLst>
      <p:ext uri="{BB962C8B-B14F-4D97-AF65-F5344CB8AC3E}">
        <p14:creationId xmlns:p14="http://schemas.microsoft.com/office/powerpoint/2010/main" val="2244185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DF39D068-E28B-480B-8B97-B0CE79D405C8}"/>
              </a:ext>
            </a:extLst>
          </p:cNvPr>
          <p:cNvSpPr>
            <a:spLocks noGrp="1"/>
          </p:cNvSpPr>
          <p:nvPr>
            <p:ph type="dt" sz="half" idx="10"/>
          </p:nvPr>
        </p:nvSpPr>
        <p:spPr/>
        <p:txBody>
          <a:bodyPr/>
          <a:lstStyle>
            <a:lvl1pPr>
              <a:defRPr/>
            </a:lvl1pPr>
          </a:lstStyle>
          <a:p>
            <a:pPr>
              <a:defRPr/>
            </a:pPr>
            <a:fld id="{CCB911F5-FC03-4CDE-B0A4-CF37996AA54B}" type="datetimeFigureOut">
              <a:rPr lang="en-US"/>
              <a:pPr>
                <a:defRPr/>
              </a:pPr>
              <a:t>6/19/2024</a:t>
            </a:fld>
            <a:endParaRPr lang="en-US"/>
          </a:p>
        </p:txBody>
      </p:sp>
      <p:sp>
        <p:nvSpPr>
          <p:cNvPr id="5" name="Footer Placeholder 4">
            <a:extLst>
              <a:ext uri="{FF2B5EF4-FFF2-40B4-BE49-F238E27FC236}">
                <a16:creationId xmlns:a16="http://schemas.microsoft.com/office/drawing/2014/main" id="{B56F55A5-EF98-4BCD-ACF8-E89D1AF8B0A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7A84BB7-CE00-44AD-BAAE-11145E4CD774}"/>
              </a:ext>
            </a:extLst>
          </p:cNvPr>
          <p:cNvSpPr>
            <a:spLocks noGrp="1"/>
          </p:cNvSpPr>
          <p:nvPr>
            <p:ph type="sldNum" sz="quarter" idx="12"/>
          </p:nvPr>
        </p:nvSpPr>
        <p:spPr/>
        <p:txBody>
          <a:bodyPr/>
          <a:lstStyle>
            <a:lvl1pPr>
              <a:defRPr/>
            </a:lvl1pPr>
          </a:lstStyle>
          <a:p>
            <a:pPr>
              <a:defRPr/>
            </a:pPr>
            <a:fld id="{8B43F6AD-6536-4512-84E7-22C866F6DC10}" type="slidenum">
              <a:rPr lang="en-US" altLang="ja-JP"/>
              <a:pPr>
                <a:defRPr/>
              </a:pPr>
              <a:t>‹#›</a:t>
            </a:fld>
            <a:endParaRPr lang="en-US" altLang="ja-JP"/>
          </a:p>
        </p:txBody>
      </p:sp>
    </p:spTree>
    <p:extLst>
      <p:ext uri="{BB962C8B-B14F-4D97-AF65-F5344CB8AC3E}">
        <p14:creationId xmlns:p14="http://schemas.microsoft.com/office/powerpoint/2010/main" val="1333755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0CCED04C-C861-485D-8E8E-44E6A5E4B9CD}"/>
              </a:ext>
            </a:extLst>
          </p:cNvPr>
          <p:cNvSpPr>
            <a:spLocks noGrp="1"/>
          </p:cNvSpPr>
          <p:nvPr>
            <p:ph type="dt" sz="half" idx="10"/>
          </p:nvPr>
        </p:nvSpPr>
        <p:spPr/>
        <p:txBody>
          <a:bodyPr/>
          <a:lstStyle>
            <a:lvl1pPr>
              <a:defRPr/>
            </a:lvl1pPr>
          </a:lstStyle>
          <a:p>
            <a:pPr>
              <a:defRPr/>
            </a:pPr>
            <a:fld id="{EB3384EA-927E-4395-B487-6B3483BA0C4D}" type="datetimeFigureOut">
              <a:rPr lang="en-US"/>
              <a:pPr>
                <a:defRPr/>
              </a:pPr>
              <a:t>6/19/2024</a:t>
            </a:fld>
            <a:endParaRPr lang="en-US"/>
          </a:p>
        </p:txBody>
      </p:sp>
      <p:sp>
        <p:nvSpPr>
          <p:cNvPr id="5" name="Footer Placeholder 4">
            <a:extLst>
              <a:ext uri="{FF2B5EF4-FFF2-40B4-BE49-F238E27FC236}">
                <a16:creationId xmlns:a16="http://schemas.microsoft.com/office/drawing/2014/main" id="{2CD1842E-C741-4CD2-B288-8040E5E0365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D3EA3BB-7175-4312-AA96-2E144E84E7C2}"/>
              </a:ext>
            </a:extLst>
          </p:cNvPr>
          <p:cNvSpPr>
            <a:spLocks noGrp="1"/>
          </p:cNvSpPr>
          <p:nvPr>
            <p:ph type="sldNum" sz="quarter" idx="12"/>
          </p:nvPr>
        </p:nvSpPr>
        <p:spPr/>
        <p:txBody>
          <a:bodyPr/>
          <a:lstStyle>
            <a:lvl1pPr>
              <a:defRPr/>
            </a:lvl1pPr>
          </a:lstStyle>
          <a:p>
            <a:pPr>
              <a:defRPr/>
            </a:pPr>
            <a:fld id="{0BA8A13B-09D1-47CA-9014-E3C1CA502E34}" type="slidenum">
              <a:rPr lang="en-US" altLang="ja-JP"/>
              <a:pPr>
                <a:defRPr/>
              </a:pPr>
              <a:t>‹#›</a:t>
            </a:fld>
            <a:endParaRPr lang="en-US" altLang="ja-JP"/>
          </a:p>
        </p:txBody>
      </p:sp>
    </p:spTree>
    <p:extLst>
      <p:ext uri="{BB962C8B-B14F-4D97-AF65-F5344CB8AC3E}">
        <p14:creationId xmlns:p14="http://schemas.microsoft.com/office/powerpoint/2010/main" val="36155805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9249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FB1A14E7-CED9-4985-AB6B-BFAF3DD666B2}"/>
              </a:ext>
            </a:extLst>
          </p:cNvPr>
          <p:cNvSpPr>
            <a:spLocks noGrp="1"/>
          </p:cNvSpPr>
          <p:nvPr>
            <p:ph type="dt" sz="half" idx="10"/>
          </p:nvPr>
        </p:nvSpPr>
        <p:spPr/>
        <p:txBody>
          <a:bodyPr/>
          <a:lstStyle>
            <a:lvl1pPr>
              <a:defRPr/>
            </a:lvl1pPr>
          </a:lstStyle>
          <a:p>
            <a:pPr>
              <a:defRPr/>
            </a:pPr>
            <a:fld id="{C621B7EE-FF38-45A2-BA42-8723F44460CC}" type="datetimeFigureOut">
              <a:rPr lang="en-US"/>
              <a:pPr>
                <a:defRPr/>
              </a:pPr>
              <a:t>6/19/2024</a:t>
            </a:fld>
            <a:endParaRPr lang="en-US"/>
          </a:p>
        </p:txBody>
      </p:sp>
      <p:sp>
        <p:nvSpPr>
          <p:cNvPr id="5" name="Footer Placeholder 4">
            <a:extLst>
              <a:ext uri="{FF2B5EF4-FFF2-40B4-BE49-F238E27FC236}">
                <a16:creationId xmlns:a16="http://schemas.microsoft.com/office/drawing/2014/main" id="{42B9D10A-7551-4F74-ADE0-22428BB9C12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88245FE-8072-422E-8C83-071079457A2A}"/>
              </a:ext>
            </a:extLst>
          </p:cNvPr>
          <p:cNvSpPr>
            <a:spLocks noGrp="1"/>
          </p:cNvSpPr>
          <p:nvPr>
            <p:ph type="sldNum" sz="quarter" idx="12"/>
          </p:nvPr>
        </p:nvSpPr>
        <p:spPr/>
        <p:txBody>
          <a:bodyPr/>
          <a:lstStyle>
            <a:lvl1pPr>
              <a:defRPr/>
            </a:lvl1pPr>
          </a:lstStyle>
          <a:p>
            <a:pPr>
              <a:defRPr/>
            </a:pPr>
            <a:fld id="{CE631218-945E-45F2-8615-AA62A198EEC3}" type="slidenum">
              <a:rPr lang="en-US" altLang="ja-JP"/>
              <a:pPr>
                <a:defRPr/>
              </a:pPr>
              <a:t>‹#›</a:t>
            </a:fld>
            <a:endParaRPr lang="en-US" altLang="ja-JP"/>
          </a:p>
        </p:txBody>
      </p:sp>
    </p:spTree>
    <p:extLst>
      <p:ext uri="{BB962C8B-B14F-4D97-AF65-F5344CB8AC3E}">
        <p14:creationId xmlns:p14="http://schemas.microsoft.com/office/powerpoint/2010/main" val="4275718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4524F581-9267-447E-91C6-1D5C91D26827}"/>
              </a:ext>
            </a:extLst>
          </p:cNvPr>
          <p:cNvSpPr>
            <a:spLocks noGrp="1"/>
          </p:cNvSpPr>
          <p:nvPr>
            <p:ph type="dt" sz="half" idx="10"/>
          </p:nvPr>
        </p:nvSpPr>
        <p:spPr/>
        <p:txBody>
          <a:bodyPr/>
          <a:lstStyle>
            <a:lvl1pPr>
              <a:defRPr/>
            </a:lvl1pPr>
          </a:lstStyle>
          <a:p>
            <a:pPr>
              <a:defRPr/>
            </a:pPr>
            <a:fld id="{1D0F7663-B14F-49F1-9376-41185CFD3E4C}" type="datetimeFigureOut">
              <a:rPr lang="en-US"/>
              <a:pPr>
                <a:defRPr/>
              </a:pPr>
              <a:t>6/19/2024</a:t>
            </a:fld>
            <a:endParaRPr lang="en-US"/>
          </a:p>
        </p:txBody>
      </p:sp>
      <p:sp>
        <p:nvSpPr>
          <p:cNvPr id="5" name="Footer Placeholder 4">
            <a:extLst>
              <a:ext uri="{FF2B5EF4-FFF2-40B4-BE49-F238E27FC236}">
                <a16:creationId xmlns:a16="http://schemas.microsoft.com/office/drawing/2014/main" id="{FE768AB4-65F1-4914-90E7-33BB7D87A35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909BABF-AEA8-4966-A288-C3834BE3F189}"/>
              </a:ext>
            </a:extLst>
          </p:cNvPr>
          <p:cNvSpPr>
            <a:spLocks noGrp="1"/>
          </p:cNvSpPr>
          <p:nvPr>
            <p:ph type="sldNum" sz="quarter" idx="12"/>
          </p:nvPr>
        </p:nvSpPr>
        <p:spPr/>
        <p:txBody>
          <a:bodyPr/>
          <a:lstStyle>
            <a:lvl1pPr>
              <a:defRPr/>
            </a:lvl1pPr>
          </a:lstStyle>
          <a:p>
            <a:pPr>
              <a:defRPr/>
            </a:pPr>
            <a:fld id="{067B9A27-DE45-4D50-8CF1-86805F8D26F8}" type="slidenum">
              <a:rPr lang="en-US" altLang="ja-JP"/>
              <a:pPr>
                <a:defRPr/>
              </a:pPr>
              <a:t>‹#›</a:t>
            </a:fld>
            <a:endParaRPr lang="en-US" altLang="ja-JP"/>
          </a:p>
        </p:txBody>
      </p:sp>
    </p:spTree>
    <p:extLst>
      <p:ext uri="{BB962C8B-B14F-4D97-AF65-F5344CB8AC3E}">
        <p14:creationId xmlns:p14="http://schemas.microsoft.com/office/powerpoint/2010/main" val="3985770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37D6748A-56A2-41C2-9A2A-68BC85BF856D}"/>
              </a:ext>
            </a:extLst>
          </p:cNvPr>
          <p:cNvSpPr>
            <a:spLocks noGrp="1"/>
          </p:cNvSpPr>
          <p:nvPr>
            <p:ph type="dt" sz="half" idx="10"/>
          </p:nvPr>
        </p:nvSpPr>
        <p:spPr/>
        <p:txBody>
          <a:bodyPr/>
          <a:lstStyle>
            <a:lvl1pPr>
              <a:defRPr/>
            </a:lvl1pPr>
          </a:lstStyle>
          <a:p>
            <a:pPr>
              <a:defRPr/>
            </a:pPr>
            <a:fld id="{E37ADEE0-6AB6-4AEE-9672-CCF9B1B10564}" type="datetimeFigureOut">
              <a:rPr lang="en-US"/>
              <a:pPr>
                <a:defRPr/>
              </a:pPr>
              <a:t>6/19/2024</a:t>
            </a:fld>
            <a:endParaRPr lang="en-US"/>
          </a:p>
        </p:txBody>
      </p:sp>
      <p:sp>
        <p:nvSpPr>
          <p:cNvPr id="5" name="Footer Placeholder 4">
            <a:extLst>
              <a:ext uri="{FF2B5EF4-FFF2-40B4-BE49-F238E27FC236}">
                <a16:creationId xmlns:a16="http://schemas.microsoft.com/office/drawing/2014/main" id="{D785064E-C8F7-491E-A4C5-C7FFAFA6C07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0C0E258-48E8-4931-86B1-A8344680A92A}"/>
              </a:ext>
            </a:extLst>
          </p:cNvPr>
          <p:cNvSpPr>
            <a:spLocks noGrp="1"/>
          </p:cNvSpPr>
          <p:nvPr>
            <p:ph type="sldNum" sz="quarter" idx="12"/>
          </p:nvPr>
        </p:nvSpPr>
        <p:spPr/>
        <p:txBody>
          <a:bodyPr/>
          <a:lstStyle>
            <a:lvl1pPr>
              <a:defRPr/>
            </a:lvl1pPr>
          </a:lstStyle>
          <a:p>
            <a:pPr>
              <a:defRPr/>
            </a:pPr>
            <a:fld id="{82FF3078-A218-4B1E-9A9B-16FF33FD1527}" type="slidenum">
              <a:rPr lang="en-US" altLang="ja-JP"/>
              <a:pPr>
                <a:defRPr/>
              </a:pPr>
              <a:t>‹#›</a:t>
            </a:fld>
            <a:endParaRPr lang="en-US" altLang="ja-JP"/>
          </a:p>
        </p:txBody>
      </p:sp>
    </p:spTree>
    <p:extLst>
      <p:ext uri="{BB962C8B-B14F-4D97-AF65-F5344CB8AC3E}">
        <p14:creationId xmlns:p14="http://schemas.microsoft.com/office/powerpoint/2010/main" val="2062815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C77D8A99-E37D-4573-A0E4-265E74BC01C5}"/>
              </a:ext>
            </a:extLst>
          </p:cNvPr>
          <p:cNvSpPr>
            <a:spLocks noGrp="1"/>
          </p:cNvSpPr>
          <p:nvPr>
            <p:ph type="dt" sz="half" idx="10"/>
          </p:nvPr>
        </p:nvSpPr>
        <p:spPr/>
        <p:txBody>
          <a:bodyPr/>
          <a:lstStyle>
            <a:lvl1pPr>
              <a:defRPr/>
            </a:lvl1pPr>
          </a:lstStyle>
          <a:p>
            <a:pPr>
              <a:defRPr/>
            </a:pPr>
            <a:fld id="{76620503-D9AD-4830-A216-6F644E06811B}" type="datetimeFigureOut">
              <a:rPr lang="en-US"/>
              <a:pPr>
                <a:defRPr/>
              </a:pPr>
              <a:t>6/19/2024</a:t>
            </a:fld>
            <a:endParaRPr lang="en-US"/>
          </a:p>
        </p:txBody>
      </p:sp>
      <p:sp>
        <p:nvSpPr>
          <p:cNvPr id="6" name="Footer Placeholder 4">
            <a:extLst>
              <a:ext uri="{FF2B5EF4-FFF2-40B4-BE49-F238E27FC236}">
                <a16:creationId xmlns:a16="http://schemas.microsoft.com/office/drawing/2014/main" id="{72433708-E51A-4E52-BE14-0C46A053F43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D2C89F7-01BC-440C-BA93-E3579A48943C}"/>
              </a:ext>
            </a:extLst>
          </p:cNvPr>
          <p:cNvSpPr>
            <a:spLocks noGrp="1"/>
          </p:cNvSpPr>
          <p:nvPr>
            <p:ph type="sldNum" sz="quarter" idx="12"/>
          </p:nvPr>
        </p:nvSpPr>
        <p:spPr/>
        <p:txBody>
          <a:bodyPr/>
          <a:lstStyle>
            <a:lvl1pPr>
              <a:defRPr/>
            </a:lvl1pPr>
          </a:lstStyle>
          <a:p>
            <a:pPr>
              <a:defRPr/>
            </a:pPr>
            <a:fld id="{6C230A6A-6CCE-427C-95E5-136AA5755B98}" type="slidenum">
              <a:rPr lang="en-US" altLang="ja-JP"/>
              <a:pPr>
                <a:defRPr/>
              </a:pPr>
              <a:t>‹#›</a:t>
            </a:fld>
            <a:endParaRPr lang="en-US" altLang="ja-JP"/>
          </a:p>
        </p:txBody>
      </p:sp>
    </p:spTree>
    <p:extLst>
      <p:ext uri="{BB962C8B-B14F-4D97-AF65-F5344CB8AC3E}">
        <p14:creationId xmlns:p14="http://schemas.microsoft.com/office/powerpoint/2010/main" val="67732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C171BFC8-7D8D-4001-A2A9-408EF55C07D8}"/>
              </a:ext>
            </a:extLst>
          </p:cNvPr>
          <p:cNvSpPr>
            <a:spLocks noGrp="1"/>
          </p:cNvSpPr>
          <p:nvPr>
            <p:ph type="dt" sz="half" idx="10"/>
          </p:nvPr>
        </p:nvSpPr>
        <p:spPr/>
        <p:txBody>
          <a:bodyPr/>
          <a:lstStyle>
            <a:lvl1pPr>
              <a:defRPr/>
            </a:lvl1pPr>
          </a:lstStyle>
          <a:p>
            <a:pPr>
              <a:defRPr/>
            </a:pPr>
            <a:fld id="{9DE7F8A1-8966-43D8-A2AC-DA07E6972840}" type="datetimeFigureOut">
              <a:rPr lang="en-US"/>
              <a:pPr>
                <a:defRPr/>
              </a:pPr>
              <a:t>6/19/2024</a:t>
            </a:fld>
            <a:endParaRPr lang="en-US"/>
          </a:p>
        </p:txBody>
      </p:sp>
      <p:sp>
        <p:nvSpPr>
          <p:cNvPr id="8" name="Footer Placeholder 4">
            <a:extLst>
              <a:ext uri="{FF2B5EF4-FFF2-40B4-BE49-F238E27FC236}">
                <a16:creationId xmlns:a16="http://schemas.microsoft.com/office/drawing/2014/main" id="{FDB32F62-7BA7-4642-A269-B404AFD10351}"/>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50E4ADAD-39AA-40BB-8844-E8810099F76A}"/>
              </a:ext>
            </a:extLst>
          </p:cNvPr>
          <p:cNvSpPr>
            <a:spLocks noGrp="1"/>
          </p:cNvSpPr>
          <p:nvPr>
            <p:ph type="sldNum" sz="quarter" idx="12"/>
          </p:nvPr>
        </p:nvSpPr>
        <p:spPr/>
        <p:txBody>
          <a:bodyPr/>
          <a:lstStyle>
            <a:lvl1pPr>
              <a:defRPr/>
            </a:lvl1pPr>
          </a:lstStyle>
          <a:p>
            <a:pPr>
              <a:defRPr/>
            </a:pPr>
            <a:fld id="{D3F9C6D5-605F-4A45-BDB2-23E8F3406101}" type="slidenum">
              <a:rPr lang="en-US" altLang="ja-JP"/>
              <a:pPr>
                <a:defRPr/>
              </a:pPr>
              <a:t>‹#›</a:t>
            </a:fld>
            <a:endParaRPr lang="en-US" altLang="ja-JP"/>
          </a:p>
        </p:txBody>
      </p:sp>
    </p:spTree>
    <p:extLst>
      <p:ext uri="{BB962C8B-B14F-4D97-AF65-F5344CB8AC3E}">
        <p14:creationId xmlns:p14="http://schemas.microsoft.com/office/powerpoint/2010/main" val="1584508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a:extLst>
              <a:ext uri="{FF2B5EF4-FFF2-40B4-BE49-F238E27FC236}">
                <a16:creationId xmlns:a16="http://schemas.microsoft.com/office/drawing/2014/main" id="{E692F1D3-CA71-451E-9488-DF57B0D6B0B2}"/>
              </a:ext>
            </a:extLst>
          </p:cNvPr>
          <p:cNvSpPr>
            <a:spLocks noGrp="1"/>
          </p:cNvSpPr>
          <p:nvPr>
            <p:ph type="dt" sz="half" idx="10"/>
          </p:nvPr>
        </p:nvSpPr>
        <p:spPr/>
        <p:txBody>
          <a:bodyPr/>
          <a:lstStyle>
            <a:lvl1pPr>
              <a:defRPr/>
            </a:lvl1pPr>
          </a:lstStyle>
          <a:p>
            <a:pPr>
              <a:defRPr/>
            </a:pPr>
            <a:fld id="{CEF59331-5C44-409C-8FC1-AF282535B830}" type="datetimeFigureOut">
              <a:rPr lang="en-US"/>
              <a:pPr>
                <a:defRPr/>
              </a:pPr>
              <a:t>6/19/2024</a:t>
            </a:fld>
            <a:endParaRPr lang="en-US"/>
          </a:p>
        </p:txBody>
      </p:sp>
      <p:sp>
        <p:nvSpPr>
          <p:cNvPr id="4" name="Footer Placeholder 4">
            <a:extLst>
              <a:ext uri="{FF2B5EF4-FFF2-40B4-BE49-F238E27FC236}">
                <a16:creationId xmlns:a16="http://schemas.microsoft.com/office/drawing/2014/main" id="{31A7CBC4-8840-4FAB-9980-928E015442F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2B46B84C-E362-426E-B899-10E18A0C95CF}"/>
              </a:ext>
            </a:extLst>
          </p:cNvPr>
          <p:cNvSpPr>
            <a:spLocks noGrp="1"/>
          </p:cNvSpPr>
          <p:nvPr>
            <p:ph type="sldNum" sz="quarter" idx="12"/>
          </p:nvPr>
        </p:nvSpPr>
        <p:spPr/>
        <p:txBody>
          <a:bodyPr/>
          <a:lstStyle>
            <a:lvl1pPr>
              <a:defRPr/>
            </a:lvl1pPr>
          </a:lstStyle>
          <a:p>
            <a:pPr>
              <a:defRPr/>
            </a:pPr>
            <a:fld id="{C0D98EF7-7D7A-46FA-B457-B1023569DF6E}" type="slidenum">
              <a:rPr lang="en-US" altLang="ja-JP"/>
              <a:pPr>
                <a:defRPr/>
              </a:pPr>
              <a:t>‹#›</a:t>
            </a:fld>
            <a:endParaRPr lang="en-US" altLang="ja-JP"/>
          </a:p>
        </p:txBody>
      </p:sp>
    </p:spTree>
    <p:extLst>
      <p:ext uri="{BB962C8B-B14F-4D97-AF65-F5344CB8AC3E}">
        <p14:creationId xmlns:p14="http://schemas.microsoft.com/office/powerpoint/2010/main" val="2946382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B25F36A-040D-4019-8790-C4A1AF11A48D}"/>
              </a:ext>
            </a:extLst>
          </p:cNvPr>
          <p:cNvSpPr>
            <a:spLocks noGrp="1"/>
          </p:cNvSpPr>
          <p:nvPr>
            <p:ph type="dt" sz="half" idx="10"/>
          </p:nvPr>
        </p:nvSpPr>
        <p:spPr/>
        <p:txBody>
          <a:bodyPr/>
          <a:lstStyle>
            <a:lvl1pPr>
              <a:defRPr/>
            </a:lvl1pPr>
          </a:lstStyle>
          <a:p>
            <a:pPr>
              <a:defRPr/>
            </a:pPr>
            <a:fld id="{B9E4C0FA-41AB-41E5-B7AC-C1392BC73C04}" type="datetimeFigureOut">
              <a:rPr lang="en-US"/>
              <a:pPr>
                <a:defRPr/>
              </a:pPr>
              <a:t>6/19/2024</a:t>
            </a:fld>
            <a:endParaRPr lang="en-US"/>
          </a:p>
        </p:txBody>
      </p:sp>
      <p:sp>
        <p:nvSpPr>
          <p:cNvPr id="3" name="Footer Placeholder 4">
            <a:extLst>
              <a:ext uri="{FF2B5EF4-FFF2-40B4-BE49-F238E27FC236}">
                <a16:creationId xmlns:a16="http://schemas.microsoft.com/office/drawing/2014/main" id="{1BE805F8-028D-4D2F-A3CF-1890BA19CA7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0F088991-41A9-4BAF-8D96-212770AC7888}"/>
              </a:ext>
            </a:extLst>
          </p:cNvPr>
          <p:cNvSpPr>
            <a:spLocks noGrp="1"/>
          </p:cNvSpPr>
          <p:nvPr>
            <p:ph type="sldNum" sz="quarter" idx="12"/>
          </p:nvPr>
        </p:nvSpPr>
        <p:spPr/>
        <p:txBody>
          <a:bodyPr/>
          <a:lstStyle>
            <a:lvl1pPr>
              <a:defRPr/>
            </a:lvl1pPr>
          </a:lstStyle>
          <a:p>
            <a:pPr>
              <a:defRPr/>
            </a:pPr>
            <a:fld id="{B6709549-F07C-40FF-8B3D-6F04335F4315}" type="slidenum">
              <a:rPr lang="en-US" altLang="ja-JP"/>
              <a:pPr>
                <a:defRPr/>
              </a:pPr>
              <a:t>‹#›</a:t>
            </a:fld>
            <a:endParaRPr lang="en-US" altLang="ja-JP"/>
          </a:p>
        </p:txBody>
      </p:sp>
    </p:spTree>
    <p:extLst>
      <p:ext uri="{BB962C8B-B14F-4D97-AF65-F5344CB8AC3E}">
        <p14:creationId xmlns:p14="http://schemas.microsoft.com/office/powerpoint/2010/main" val="780929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0D76F10B-74E8-4ADF-A77C-D3A1BC8E3F61}"/>
              </a:ext>
            </a:extLst>
          </p:cNvPr>
          <p:cNvSpPr>
            <a:spLocks noGrp="1"/>
          </p:cNvSpPr>
          <p:nvPr>
            <p:ph type="dt" sz="half" idx="10"/>
          </p:nvPr>
        </p:nvSpPr>
        <p:spPr/>
        <p:txBody>
          <a:bodyPr/>
          <a:lstStyle>
            <a:lvl1pPr>
              <a:defRPr/>
            </a:lvl1pPr>
          </a:lstStyle>
          <a:p>
            <a:pPr>
              <a:defRPr/>
            </a:pPr>
            <a:fld id="{3DF4E060-7C6B-4FC7-9D49-2AB7F9657B84}" type="datetimeFigureOut">
              <a:rPr lang="en-US"/>
              <a:pPr>
                <a:defRPr/>
              </a:pPr>
              <a:t>6/19/2024</a:t>
            </a:fld>
            <a:endParaRPr lang="en-US"/>
          </a:p>
        </p:txBody>
      </p:sp>
      <p:sp>
        <p:nvSpPr>
          <p:cNvPr id="6" name="Footer Placeholder 4">
            <a:extLst>
              <a:ext uri="{FF2B5EF4-FFF2-40B4-BE49-F238E27FC236}">
                <a16:creationId xmlns:a16="http://schemas.microsoft.com/office/drawing/2014/main" id="{20F86038-42C7-4BB2-BDAF-6CC2FF88165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DFAD883-23E7-4521-95D8-55658CC8048D}"/>
              </a:ext>
            </a:extLst>
          </p:cNvPr>
          <p:cNvSpPr>
            <a:spLocks noGrp="1"/>
          </p:cNvSpPr>
          <p:nvPr>
            <p:ph type="sldNum" sz="quarter" idx="12"/>
          </p:nvPr>
        </p:nvSpPr>
        <p:spPr/>
        <p:txBody>
          <a:bodyPr/>
          <a:lstStyle>
            <a:lvl1pPr>
              <a:defRPr/>
            </a:lvl1pPr>
          </a:lstStyle>
          <a:p>
            <a:pPr>
              <a:defRPr/>
            </a:pPr>
            <a:fld id="{30F00D41-01B4-4029-99ED-3ECCC6C0C43C}" type="slidenum">
              <a:rPr lang="en-US" altLang="ja-JP"/>
              <a:pPr>
                <a:defRPr/>
              </a:pPr>
              <a:t>‹#›</a:t>
            </a:fld>
            <a:endParaRPr lang="en-US" altLang="ja-JP"/>
          </a:p>
        </p:txBody>
      </p:sp>
    </p:spTree>
    <p:extLst>
      <p:ext uri="{BB962C8B-B14F-4D97-AF65-F5344CB8AC3E}">
        <p14:creationId xmlns:p14="http://schemas.microsoft.com/office/powerpoint/2010/main" val="36042418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図 6">
            <a:extLst>
              <a:ext uri="{FF2B5EF4-FFF2-40B4-BE49-F238E27FC236}">
                <a16:creationId xmlns:a16="http://schemas.microsoft.com/office/drawing/2014/main" id="{56A5BDDA-83FD-427D-BF20-17A2DE0A017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4" r:id="rId1"/>
  </p:sldLayoutIdLst>
  <p:txStyles>
    <p:titleStyle>
      <a:lvl1pPr algn="l"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3429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6858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0287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371600" algn="l"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4pPr>
      <a:lvl5pPr marL="1543050" indent="-171450" algn="l"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8DB99C7A-313E-4609-A4D1-CC2563D75454}"/>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ltLang="ja-JP"/>
          </a:p>
        </p:txBody>
      </p:sp>
      <p:sp>
        <p:nvSpPr>
          <p:cNvPr id="2051" name="Text Placeholder 2">
            <a:extLst>
              <a:ext uri="{FF2B5EF4-FFF2-40B4-BE49-F238E27FC236}">
                <a16:creationId xmlns:a16="http://schemas.microsoft.com/office/drawing/2014/main" id="{7B8F8C17-2863-417B-B7A0-A605F6782BD3}"/>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4" name="Date Placeholder 3">
            <a:extLst>
              <a:ext uri="{FF2B5EF4-FFF2-40B4-BE49-F238E27FC236}">
                <a16:creationId xmlns:a16="http://schemas.microsoft.com/office/drawing/2014/main" id="{43F40A7D-6F8C-4644-A6B6-5F7F5AA51809}"/>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ea typeface="ＭＳ Ｐゴシック" panose="020B0600070205080204" pitchFamily="50" charset="-128"/>
              </a:defRPr>
            </a:lvl1pPr>
          </a:lstStyle>
          <a:p>
            <a:pPr>
              <a:defRPr/>
            </a:pPr>
            <a:fld id="{958BFB9E-A08F-4594-B798-9BBF046EE4E1}" type="datetimeFigureOut">
              <a:rPr lang="en-US"/>
              <a:pPr>
                <a:defRPr/>
              </a:pPr>
              <a:t>6/19/2024</a:t>
            </a:fld>
            <a:endParaRPr lang="en-US"/>
          </a:p>
        </p:txBody>
      </p:sp>
      <p:sp>
        <p:nvSpPr>
          <p:cNvPr id="5" name="Footer Placeholder 4">
            <a:extLst>
              <a:ext uri="{FF2B5EF4-FFF2-40B4-BE49-F238E27FC236}">
                <a16:creationId xmlns:a16="http://schemas.microsoft.com/office/drawing/2014/main" id="{208E72AC-E6BB-410D-A2B5-E25441023172}"/>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ea typeface="ＭＳ Ｐゴシック" panose="020B0600070205080204" pitchFamily="50" charset="-128"/>
              </a:defRPr>
            </a:lvl1pPr>
          </a:lstStyle>
          <a:p>
            <a:pPr>
              <a:defRPr/>
            </a:pPr>
            <a:endParaRPr lang="en-US"/>
          </a:p>
        </p:txBody>
      </p:sp>
      <p:sp>
        <p:nvSpPr>
          <p:cNvPr id="6" name="Slide Number Placeholder 5">
            <a:extLst>
              <a:ext uri="{FF2B5EF4-FFF2-40B4-BE49-F238E27FC236}">
                <a16:creationId xmlns:a16="http://schemas.microsoft.com/office/drawing/2014/main" id="{25F7952C-6CF2-4ED7-96B6-48A2A1CC31A0}"/>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BB7DCD44-6E32-4C69-814F-7757D76C0BB2}" type="slidenum">
              <a:rPr lang="en-US" altLang="ja-JP"/>
              <a:pPr>
                <a:defRPr/>
              </a:pPr>
              <a:t>‹#›</a:t>
            </a:fld>
            <a:endParaRPr lang="en-US" altLang="ja-JP"/>
          </a:p>
        </p:txBody>
      </p:sp>
      <p:pic>
        <p:nvPicPr>
          <p:cNvPr id="2055" name="図 6">
            <a:extLst>
              <a:ext uri="{FF2B5EF4-FFF2-40B4-BE49-F238E27FC236}">
                <a16:creationId xmlns:a16="http://schemas.microsoft.com/office/drawing/2014/main" id="{002920AD-FCAE-4D6B-B326-A5F7855E6EF5}"/>
              </a:ext>
            </a:extLst>
          </p:cNvPr>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itchFamily="34" charset="0"/>
          <a:ea typeface="ＭＳ Ｐゴシック" charset="-128"/>
        </a:defRPr>
      </a:lvl2pPr>
      <a:lvl3pPr algn="l" rtl="0" eaLnBrk="0" fontAlgn="base" hangingPunct="0">
        <a:lnSpc>
          <a:spcPct val="90000"/>
        </a:lnSpc>
        <a:spcBef>
          <a:spcPct val="0"/>
        </a:spcBef>
        <a:spcAft>
          <a:spcPct val="0"/>
        </a:spcAft>
        <a:defRPr kumimoji="1" sz="4400">
          <a:solidFill>
            <a:schemeClr val="tx1"/>
          </a:solidFill>
          <a:latin typeface="Calibri Light" pitchFamily="34" charset="0"/>
          <a:ea typeface="ＭＳ Ｐゴシック" charset="-128"/>
        </a:defRPr>
      </a:lvl3pPr>
      <a:lvl4pPr algn="l" rtl="0" eaLnBrk="0" fontAlgn="base" hangingPunct="0">
        <a:lnSpc>
          <a:spcPct val="90000"/>
        </a:lnSpc>
        <a:spcBef>
          <a:spcPct val="0"/>
        </a:spcBef>
        <a:spcAft>
          <a:spcPct val="0"/>
        </a:spcAft>
        <a:defRPr kumimoji="1" sz="4400">
          <a:solidFill>
            <a:schemeClr val="tx1"/>
          </a:solidFill>
          <a:latin typeface="Calibri Light" pitchFamily="34" charset="0"/>
          <a:ea typeface="ＭＳ Ｐゴシック" charset="-128"/>
        </a:defRPr>
      </a:lvl4pPr>
      <a:lvl5pPr algn="l" rtl="0" eaLnBrk="0" fontAlgn="base" hangingPunct="0">
        <a:lnSpc>
          <a:spcPct val="90000"/>
        </a:lnSpc>
        <a:spcBef>
          <a:spcPct val="0"/>
        </a:spcBef>
        <a:spcAft>
          <a:spcPct val="0"/>
        </a:spcAft>
        <a:defRPr kumimoji="1" sz="4400">
          <a:solidFill>
            <a:schemeClr val="tx1"/>
          </a:solidFill>
          <a:latin typeface="Calibri Light" pitchFamily="34" charset="0"/>
          <a:ea typeface="ＭＳ Ｐゴシック" charset="-128"/>
        </a:defRPr>
      </a:lvl5pPr>
      <a:lvl6pPr marL="457200" algn="l" rtl="0" fontAlgn="base">
        <a:lnSpc>
          <a:spcPct val="90000"/>
        </a:lnSpc>
        <a:spcBef>
          <a:spcPct val="0"/>
        </a:spcBef>
        <a:spcAft>
          <a:spcPct val="0"/>
        </a:spcAft>
        <a:defRPr kumimoji="1" sz="4400">
          <a:solidFill>
            <a:schemeClr val="tx1"/>
          </a:solidFill>
          <a:latin typeface="Calibri Light" pitchFamily="34" charset="0"/>
          <a:ea typeface="ＭＳ Ｐゴシック" charset="-128"/>
        </a:defRPr>
      </a:lvl6pPr>
      <a:lvl7pPr marL="914400" algn="l" rtl="0" fontAlgn="base">
        <a:lnSpc>
          <a:spcPct val="90000"/>
        </a:lnSpc>
        <a:spcBef>
          <a:spcPct val="0"/>
        </a:spcBef>
        <a:spcAft>
          <a:spcPct val="0"/>
        </a:spcAft>
        <a:defRPr kumimoji="1" sz="4400">
          <a:solidFill>
            <a:schemeClr val="tx1"/>
          </a:solidFill>
          <a:latin typeface="Calibri Light" pitchFamily="34" charset="0"/>
          <a:ea typeface="ＭＳ Ｐゴシック" charset="-128"/>
        </a:defRPr>
      </a:lvl7pPr>
      <a:lvl8pPr marL="1371600" algn="l" rtl="0" fontAlgn="base">
        <a:lnSpc>
          <a:spcPct val="90000"/>
        </a:lnSpc>
        <a:spcBef>
          <a:spcPct val="0"/>
        </a:spcBef>
        <a:spcAft>
          <a:spcPct val="0"/>
        </a:spcAft>
        <a:defRPr kumimoji="1" sz="4400">
          <a:solidFill>
            <a:schemeClr val="tx1"/>
          </a:solidFill>
          <a:latin typeface="Calibri Light" pitchFamily="34" charset="0"/>
          <a:ea typeface="ＭＳ Ｐゴシック" charset="-128"/>
        </a:defRPr>
      </a:lvl8pPr>
      <a:lvl9pPr marL="1828800" algn="l" rtl="0" fontAlgn="base">
        <a:lnSpc>
          <a:spcPct val="90000"/>
        </a:lnSpc>
        <a:spcBef>
          <a:spcPct val="0"/>
        </a:spcBef>
        <a:spcAft>
          <a:spcPct val="0"/>
        </a:spcAft>
        <a:defRPr kumimoji="1" sz="4400">
          <a:solidFill>
            <a:schemeClr val="tx1"/>
          </a:solidFill>
          <a:latin typeface="Calibri Light" pitchFamily="34" charset="0"/>
          <a:ea typeface="ＭＳ Ｐゴシック"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テキスト ボックス 8">
            <a:extLst>
              <a:ext uri="{FF2B5EF4-FFF2-40B4-BE49-F238E27FC236}">
                <a16:creationId xmlns:a16="http://schemas.microsoft.com/office/drawing/2014/main" id="{BDBF6699-4185-448A-ABB5-C98CF9BA08E0}"/>
              </a:ext>
            </a:extLst>
          </p:cNvPr>
          <p:cNvSpPr txBox="1">
            <a:spLocks noChangeArrowheads="1"/>
          </p:cNvSpPr>
          <p:nvPr/>
        </p:nvSpPr>
        <p:spPr bwMode="auto">
          <a:xfrm>
            <a:off x="223838" y="738188"/>
            <a:ext cx="8467725" cy="1939925"/>
          </a:xfrm>
          <a:prstGeom prst="rect">
            <a:avLst/>
          </a:prstGeom>
          <a:noFill/>
          <a:ln>
            <a:noFill/>
          </a:ln>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defRPr/>
            </a:pPr>
            <a:r>
              <a:rPr lang="ja-JP" altLang="en-US" sz="1600" dirty="0">
                <a:latin typeface="+mn-ea"/>
                <a:ea typeface="+mn-ea"/>
              </a:rPr>
              <a:t>　私達がものを買うとき、いつでも同じ価格で買えるわけではありません。たとえば、現在</a:t>
            </a:r>
            <a:r>
              <a:rPr lang="en-US" altLang="ja-JP" sz="1600" dirty="0">
                <a:latin typeface="+mn-ea"/>
                <a:ea typeface="+mn-ea"/>
              </a:rPr>
              <a:t>100</a:t>
            </a:r>
            <a:r>
              <a:rPr lang="ja-JP" altLang="en-US" sz="1600" dirty="0">
                <a:latin typeface="+mn-ea"/>
                <a:ea typeface="+mn-ea"/>
              </a:rPr>
              <a:t>円で買えるものが、数年後には</a:t>
            </a:r>
            <a:r>
              <a:rPr lang="en-US" altLang="ja-JP" sz="1600" dirty="0">
                <a:latin typeface="+mn-ea"/>
                <a:ea typeface="+mn-ea"/>
              </a:rPr>
              <a:t>110</a:t>
            </a:r>
            <a:r>
              <a:rPr lang="ja-JP" altLang="en-US" sz="1600" dirty="0">
                <a:latin typeface="+mn-ea"/>
                <a:ea typeface="+mn-ea"/>
              </a:rPr>
              <a:t>円に値上がりしている可能性もあります。このようにものの値段が変わることを「物価が変動する」といい、物価は上がるだけではなく、下がることもあります。</a:t>
            </a:r>
          </a:p>
          <a:p>
            <a:pPr eaLnBrk="1" hangingPunct="1">
              <a:lnSpc>
                <a:spcPct val="150000"/>
              </a:lnSpc>
              <a:defRPr/>
            </a:pPr>
            <a:r>
              <a:rPr lang="ja-JP" altLang="en-US" sz="1600" dirty="0">
                <a:latin typeface="+mn-ea"/>
                <a:ea typeface="+mn-ea"/>
              </a:rPr>
              <a:t>　ものの値段が動けば、お金の価値が変動します。先ほどのケースで、</a:t>
            </a:r>
            <a:r>
              <a:rPr lang="en-US" altLang="ja-JP" sz="1600" dirty="0">
                <a:latin typeface="+mn-ea"/>
                <a:ea typeface="+mn-ea"/>
              </a:rPr>
              <a:t>100</a:t>
            </a:r>
            <a:r>
              <a:rPr lang="ja-JP" altLang="en-US" sz="1600" dirty="0">
                <a:latin typeface="+mn-ea"/>
                <a:ea typeface="+mn-ea"/>
              </a:rPr>
              <a:t>円で買えたものが</a:t>
            </a:r>
            <a:r>
              <a:rPr lang="en-US" altLang="ja-JP" sz="1600" dirty="0">
                <a:latin typeface="+mn-ea"/>
                <a:ea typeface="+mn-ea"/>
              </a:rPr>
              <a:t>110</a:t>
            </a:r>
            <a:r>
              <a:rPr lang="ja-JP" altLang="en-US" sz="1600" dirty="0">
                <a:latin typeface="+mn-ea"/>
                <a:ea typeface="+mn-ea"/>
              </a:rPr>
              <a:t>円出さないと買えなくなるのは、物価が上がり、お金の価値が下がるということを意味します。</a:t>
            </a:r>
          </a:p>
        </p:txBody>
      </p:sp>
      <p:sp>
        <p:nvSpPr>
          <p:cNvPr id="3" name="テキスト ボックス 11">
            <a:extLst>
              <a:ext uri="{FF2B5EF4-FFF2-40B4-BE49-F238E27FC236}">
                <a16:creationId xmlns:a16="http://schemas.microsoft.com/office/drawing/2014/main" id="{D1E287A2-2D1F-4EDA-9CB8-2A8849759A05}"/>
              </a:ext>
            </a:extLst>
          </p:cNvPr>
          <p:cNvSpPr txBox="1"/>
          <p:nvPr/>
        </p:nvSpPr>
        <p:spPr>
          <a:xfrm>
            <a:off x="223838" y="338138"/>
            <a:ext cx="5008562"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43B5D5"/>
                </a:solidFill>
                <a:latin typeface="+mn-ea"/>
              </a:rPr>
              <a:t>お金の価値は上がったり下がったりする</a:t>
            </a:r>
          </a:p>
        </p:txBody>
      </p:sp>
      <p:sp>
        <p:nvSpPr>
          <p:cNvPr id="4100" name="テキスト ボックス 8">
            <a:extLst>
              <a:ext uri="{FF2B5EF4-FFF2-40B4-BE49-F238E27FC236}">
                <a16:creationId xmlns:a16="http://schemas.microsoft.com/office/drawing/2014/main" id="{7C269AFF-E0D6-4F90-8636-3944A00CE160}"/>
              </a:ext>
            </a:extLst>
          </p:cNvPr>
          <p:cNvSpPr txBox="1">
            <a:spLocks noChangeArrowheads="1"/>
          </p:cNvSpPr>
          <p:nvPr/>
        </p:nvSpPr>
        <p:spPr bwMode="auto">
          <a:xfrm>
            <a:off x="223838" y="5343525"/>
            <a:ext cx="84677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600"/>
              <a:t>　預金で貯蓄しているだけでは、将来お金の価値が下がった場合に、必要な資金を用意できない可能性があります。そのため株式や不動産などの価値が目減りしにくいもので資産運用することで、お金の価値の変動に備えることができます。</a:t>
            </a:r>
          </a:p>
        </p:txBody>
      </p:sp>
      <p:grpSp>
        <p:nvGrpSpPr>
          <p:cNvPr id="4101" name="グループ化 4">
            <a:extLst>
              <a:ext uri="{FF2B5EF4-FFF2-40B4-BE49-F238E27FC236}">
                <a16:creationId xmlns:a16="http://schemas.microsoft.com/office/drawing/2014/main" id="{1DCE8B77-54EA-4886-9C59-9FDE2FAEDB6A}"/>
              </a:ext>
            </a:extLst>
          </p:cNvPr>
          <p:cNvGrpSpPr>
            <a:grpSpLocks/>
          </p:cNvGrpSpPr>
          <p:nvPr/>
        </p:nvGrpSpPr>
        <p:grpSpPr bwMode="auto">
          <a:xfrm>
            <a:off x="358775" y="2587625"/>
            <a:ext cx="7480300" cy="2967038"/>
            <a:chOff x="358775" y="2587625"/>
            <a:chExt cx="7480300" cy="2967038"/>
          </a:xfrm>
        </p:grpSpPr>
        <p:pic>
          <p:nvPicPr>
            <p:cNvPr id="4102" name="図 6">
              <a:extLst>
                <a:ext uri="{FF2B5EF4-FFF2-40B4-BE49-F238E27FC236}">
                  <a16:creationId xmlns:a16="http://schemas.microsoft.com/office/drawing/2014/main" id="{6FD71020-1304-4FEB-9089-B40FAF6B948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8775" y="2587625"/>
              <a:ext cx="7480300" cy="296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図 3">
              <a:extLst>
                <a:ext uri="{FF2B5EF4-FFF2-40B4-BE49-F238E27FC236}">
                  <a16:creationId xmlns:a16="http://schemas.microsoft.com/office/drawing/2014/main" id="{9C4B5CD8-8610-4B60-A7CF-50CF87C9D7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3047" y="3025411"/>
              <a:ext cx="6998676" cy="2287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theme/theme1.xml><?xml version="1.0" encoding="utf-8"?>
<a:theme xmlns:a="http://schemas.openxmlformats.org/drawingml/2006/main" name="第1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1章">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A3F96E03010CB43A87E62425EE861C2" ma:contentTypeVersion="14" ma:contentTypeDescription="新しいドキュメントを作成します。" ma:contentTypeScope="" ma:versionID="a1b9892835793e5cd2f19a5561b0f3e2">
  <xsd:schema xmlns:xsd="http://www.w3.org/2001/XMLSchema" xmlns:xs="http://www.w3.org/2001/XMLSchema" xmlns:p="http://schemas.microsoft.com/office/2006/metadata/properties" xmlns:ns2="9a6454e5-418b-4844-a74d-e55630c4d592" xmlns:ns3="67e06d9b-ce42-4fa8-b284-302ef28cc775" targetNamespace="http://schemas.microsoft.com/office/2006/metadata/properties" ma:root="true" ma:fieldsID="cd7305b9d632c5acfc1d484554d7e205" ns2:_="" ns3:_="">
    <xsd:import namespace="9a6454e5-418b-4844-a74d-e55630c4d592"/>
    <xsd:import namespace="67e06d9b-ce42-4fa8-b284-302ef28cc7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6454e5-418b-4844-a74d-e55630c4d5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14ab214-fa64-4fae-99b8-b7f9cb5589d9"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06d9b-ce42-4fa8-b284-302ef28cc775"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c339e06a-42e6-4b23-ba36-aeb9d287abc0}" ma:internalName="TaxCatchAll" ma:showField="CatchAllData" ma:web="67e06d9b-ce42-4fa8-b284-302ef28cc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a6454e5-418b-4844-a74d-e55630c4d592">
      <Terms xmlns="http://schemas.microsoft.com/office/infopath/2007/PartnerControls"/>
    </lcf76f155ced4ddcb4097134ff3c332f>
    <TaxCatchAll xmlns="67e06d9b-ce42-4fa8-b284-302ef28cc775" xsi:nil="true"/>
  </documentManagement>
</p:properties>
</file>

<file path=customXml/itemProps1.xml><?xml version="1.0" encoding="utf-8"?>
<ds:datastoreItem xmlns:ds="http://schemas.openxmlformats.org/officeDocument/2006/customXml" ds:itemID="{B06A4D2A-B441-45E0-AF93-32B1FF289A30}"/>
</file>

<file path=customXml/itemProps2.xml><?xml version="1.0" encoding="utf-8"?>
<ds:datastoreItem xmlns:ds="http://schemas.openxmlformats.org/officeDocument/2006/customXml" ds:itemID="{2E1184F5-4A6D-4A1A-BF18-3E800A6C524F}"/>
</file>

<file path=customXml/itemProps3.xml><?xml version="1.0" encoding="utf-8"?>
<ds:datastoreItem xmlns:ds="http://schemas.openxmlformats.org/officeDocument/2006/customXml" ds:itemID="{CFB889E5-1509-417D-8E1C-F6E8E784A775}"/>
</file>

<file path=docProps/app.xml><?xml version="1.0" encoding="utf-8"?>
<Properties xmlns="http://schemas.openxmlformats.org/officeDocument/2006/extended-properties" xmlns:vt="http://schemas.openxmlformats.org/officeDocument/2006/docPropsVTypes">
  <TotalTime>59</TotalTime>
  <Words>190</Words>
  <Application>Microsoft Office PowerPoint</Application>
  <PresentationFormat>画面に合わせる (4:3)</PresentationFormat>
  <Paragraphs>4</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2</vt:i4>
      </vt:variant>
      <vt:variant>
        <vt:lpstr>スライド タイトル</vt:lpstr>
      </vt:variant>
      <vt:variant>
        <vt:i4>1</vt:i4>
      </vt:variant>
    </vt:vector>
  </HeadingPairs>
  <TitlesOfParts>
    <vt:vector size="6" baseType="lpstr">
      <vt:lpstr>Arial</vt:lpstr>
      <vt:lpstr>Calibri</vt:lpstr>
      <vt:lpstr>Calibri Light</vt:lpstr>
      <vt:lpstr>第1章</vt:lpstr>
      <vt:lpstr>1_第1章</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高井洋介</dc:creator>
  <cp:lastModifiedBy>田中 優希</cp:lastModifiedBy>
  <cp:revision>16</cp:revision>
  <dcterms:created xsi:type="dcterms:W3CDTF">2016-03-12T01:57:31Z</dcterms:created>
  <dcterms:modified xsi:type="dcterms:W3CDTF">2024-06-19T07:28:28Z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0x010100FA3F96E03010CB43A87E62425EE861C2</vt:lpwstr>
  </property>
  <property fmtid="{D5CDD505-2E9C-101B-9397-08002B2CF9AE}" pid="3" name="MediaServiceImageTags">
    <vt:lpwstr/>
  </property>
</Properties>
</file>