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64" r:id="rId2"/>
  </p:sldMasterIdLst>
  <p:sldIdLst>
    <p:sldId id="259" r:id="rId3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B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8" autoAdjust="0"/>
    <p:restoredTop sz="94660"/>
  </p:normalViewPr>
  <p:slideViewPr>
    <p:cSldViewPr snapToGrid="0">
      <p:cViewPr varScale="1">
        <p:scale>
          <a:sx n="76" d="100"/>
          <a:sy n="76" d="100"/>
        </p:scale>
        <p:origin x="96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4136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2E8AD4-4A04-4F58-9013-C126BD35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BC19B-8483-4CF6-BC5A-3ECA6DE06D64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62B6B37-E406-416F-BEDC-AEED65F47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FC2759-5EEC-4D89-86F5-0F01E6A7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E0BE8-A28B-4A12-8CDD-4C1AAE6CC9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352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3FAB9A-5A5A-4777-9358-B9E9C68FE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3FD9-1644-4962-AE4C-73A96904991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C856ED-F3C2-49B1-B71B-93E5549DA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D1F98-1CDF-4221-B456-C7FBE510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7E8E0-A405-4341-BAEF-CE65D579DF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7888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67AC45-9541-4D1C-B8F6-F0466E49C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8DC40-B866-4659-BAFB-9969BB2EBFA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72E97-6B70-48A0-8158-B43B1629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92095-6E00-4ACE-8405-92D6BE9C1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5EB14-93CF-433A-89FA-B2FDBE37FD1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17454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2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129936-ECE1-4B42-9A18-2E2C07152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5C191-42B5-498F-9DB6-DCABD59D5BCD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F9AD90-2BC1-4D03-AE45-F35BE0E7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45BD6-0873-42A4-8EEA-065738158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E1185-9F29-48B9-A481-6AB977E6069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2072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50935B-00DA-4788-BD2F-D89AA1591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D13B-E267-4DF3-AB77-41462728174B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0882D-EB9E-4380-B5E8-9D380E4AE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D277B-A97D-4C32-B7F5-1118202EB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F76EEF-C6C5-479D-AA22-9D8DBB7681B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97504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857EB-143A-4DD4-9DD7-D668CF4F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C570D1-707F-41D5-B4B2-A9E55019AE9F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6B2F3-C44B-4C0D-B38A-EE20C62E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D605E-5296-46B1-A254-7DF52BB4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2C473-BC94-4C6E-85C5-713E28C982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68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9451AAE-F7A0-44AF-A234-3BF05C174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91429-D47D-4637-973F-86F8F878D4C0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5096993-8370-4277-BE42-FBC503D73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0C3CB5D-A240-43F6-88F8-795190D64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A35AD6-60F5-4592-AE6C-E57A125776D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7452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F70888E-6271-41C4-8F55-E40830EBB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25FCB-DC4A-44A2-9785-D947A8745C7C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1E83E76-D701-4121-AB19-43A02508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2EB976A-0007-4FA8-B2C9-4FFC50C94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7B1EE1-3C66-4730-A39C-14B17EC45D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1703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C5FC409-4A80-4720-9354-F9C9357D6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78758-2565-44FA-87FE-5CD558EBED25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0199B4B-4CEC-498F-A415-771C5C185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5C2FC6E-5F8A-43EE-B6C1-E791C0DFC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432B8B-9804-4715-94A9-24A7F47919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2672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7033DD-EEC0-4819-B44C-064E5A117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3181D-C0C5-4168-A68A-FF56887E8203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A1EF37-6B41-4100-9EC8-725F28F86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C55BC86-7160-44EB-BD16-3034B5191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48B2C-DE8A-470A-BD47-6465C00E46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4331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937D3B0-CC6B-413B-B741-1FB1F9178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56AE8-F025-459C-89DF-19485B2F4066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B6BF54C-E96C-475A-BA5C-73DD02E5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583D6F2-39CA-4F01-9624-E5CAE56F7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B1BEB7-A3E4-4D82-AFAD-64EE320073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7960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2920B6B8-B437-4242-9359-660A14FE23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717CDED8-A10E-4717-A9B0-4B7AD186AF0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 altLang="ja-JP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D352C7F5-27F5-40D7-9FBC-0FCAAB990B3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3E623-4DE9-48D9-8B45-EB627686F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14D56C8-CF5B-46A4-8998-045441AC9E41}" type="datetimeFigureOut">
              <a:rPr lang="en-US"/>
              <a:pPr>
                <a:defRPr/>
              </a:pPr>
              <a:t>6/19/2024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23E84-EB25-4750-89F3-A6DB1471E1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46E3F-4FD5-46DF-9948-2DCFAC0B95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739F77D-5868-4FE8-88E1-3EBBF777A6EA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2055" name="図 6">
            <a:extLst>
              <a:ext uri="{FF2B5EF4-FFF2-40B4-BE49-F238E27FC236}">
                <a16:creationId xmlns:a16="http://schemas.microsoft.com/office/drawing/2014/main" id="{C6D86345-CD9B-4477-8987-33AD454FAD0B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itchFamily="34" charset="0"/>
          <a:ea typeface="ＭＳ Ｐゴシック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8">
            <a:extLst>
              <a:ext uri="{FF2B5EF4-FFF2-40B4-BE49-F238E27FC236}">
                <a16:creationId xmlns:a16="http://schemas.microsoft.com/office/drawing/2014/main" id="{BB44CCC0-7B87-4E72-84CB-085D22C9E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3838" y="1417638"/>
            <a:ext cx="7761287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92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資産運用を行ううえで欠かせないのが、積極的な利益を目指す「投資」という考え方です。「投資」とは、将来が有望な企業やものに資金を投じることです。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ja-JP" altLang="en-US" sz="1600"/>
              <a:t>　投資は、運用状況によって、投じた資金（元金）が減ってしまう可能性もあります。しかし、短期ではなく長期的な運用を行えば、利益を得られるタイミングで換金できるため、お金を効率的に増やしやすくなります。</a:t>
            </a:r>
          </a:p>
        </p:txBody>
      </p:sp>
      <p:sp>
        <p:nvSpPr>
          <p:cNvPr id="3" name="テキスト ボックス 11">
            <a:extLst>
              <a:ext uri="{FF2B5EF4-FFF2-40B4-BE49-F238E27FC236}">
                <a16:creationId xmlns:a16="http://schemas.microsoft.com/office/drawing/2014/main" id="{7A150F3A-963D-4B11-B76B-D4A39761D3E7}"/>
              </a:ext>
            </a:extLst>
          </p:cNvPr>
          <p:cNvSpPr txBox="1"/>
          <p:nvPr/>
        </p:nvSpPr>
        <p:spPr>
          <a:xfrm>
            <a:off x="223838" y="900113"/>
            <a:ext cx="5489575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000" dirty="0">
                <a:solidFill>
                  <a:srgbClr val="43B5D5"/>
                </a:solidFill>
                <a:latin typeface="+mn-ea"/>
              </a:rPr>
              <a:t>投資は貯蓄では得られない利益を目指す</a:t>
            </a:r>
          </a:p>
        </p:txBody>
      </p:sp>
      <p:pic>
        <p:nvPicPr>
          <p:cNvPr id="4100" name="図 10">
            <a:extLst>
              <a:ext uri="{FF2B5EF4-FFF2-40B4-BE49-F238E27FC236}">
                <a16:creationId xmlns:a16="http://schemas.microsoft.com/office/drawing/2014/main" id="{5CF8541D-1A9C-4A75-B12F-6928053879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3495675"/>
            <a:ext cx="7299325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第1章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1章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46AF3DD9-2578-4C89-AED6-02EB5FEC5BFB}"/>
</file>

<file path=customXml/itemProps2.xml><?xml version="1.0" encoding="utf-8"?>
<ds:datastoreItem xmlns:ds="http://schemas.openxmlformats.org/officeDocument/2006/customXml" ds:itemID="{9E915D96-A1CA-480E-A248-7B161EFA5D88}"/>
</file>

<file path=customXml/itemProps3.xml><?xml version="1.0" encoding="utf-8"?>
<ds:datastoreItem xmlns:ds="http://schemas.openxmlformats.org/officeDocument/2006/customXml" ds:itemID="{A869CEC5-D3F6-4A31-ABAA-F11B9C6FE887}"/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第1章</vt:lpstr>
      <vt:lpstr>1_第1章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高井洋介</dc:creator>
  <cp:lastModifiedBy>田中 優希</cp:lastModifiedBy>
  <cp:revision>12</cp:revision>
  <dcterms:created xsi:type="dcterms:W3CDTF">2016-03-12T01:57:31Z</dcterms:created>
  <dcterms:modified xsi:type="dcterms:W3CDTF">2024-06-19T07:27:35Z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