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13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2E8AD4-4A04-4F58-9013-C126BD354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BC19B-8483-4CF6-BC5A-3ECA6DE06D6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2B6B37-E406-416F-BEDC-AEED65F47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FC2759-5EEC-4D89-86F5-0F01E6A7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E0BE8-A28B-4A12-8CDD-4C1AAE6CC9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352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FAB9A-5A5A-4777-9358-B9E9C68FE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E3FD9-1644-4962-AE4C-73A96904991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856ED-F3C2-49B1-B71B-93E5549DA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D1F98-1CDF-4221-B456-C7FBE510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7E8E0-A405-4341-BAEF-CE65D579DF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7888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7AC45-9541-4D1C-B8F6-F0466E49C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8DC40-B866-4659-BAFB-9969BB2EBFA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72E97-6B70-48A0-8158-B43B1629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92095-6E00-4ACE-8405-92D6BE9C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5EB14-93CF-433A-89FA-B2FDBE37FD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7454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26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29936-ECE1-4B42-9A18-2E2C07152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5C191-42B5-498F-9DB6-DCABD59D5BC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9AD90-2BC1-4D03-AE45-F35BE0E7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45BD6-0873-42A4-8EEA-06573815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E1185-9F29-48B9-A481-6AB977E606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207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0935B-00DA-4788-BD2F-D89AA159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8D13B-E267-4DF3-AB77-41462728174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0882D-EB9E-4380-B5E8-9D380E4A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D277B-A97D-4C32-B7F5-1118202EB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76EEF-C6C5-479D-AA22-9D8DBB7681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750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857EB-143A-4DD4-9DD7-D668CF4F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570D1-707F-41D5-B4B2-A9E55019AE9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6B2F3-C44B-4C0D-B38A-EE20C62E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D605E-5296-46B1-A254-7DF52BB48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2C473-BC94-4C6E-85C5-713E28C982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683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9451AAE-F7A0-44AF-A234-3BF05C17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91429-D47D-4637-973F-86F8F878D4C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096993-8370-4277-BE42-FBC503D73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C3CB5D-A240-43F6-88F8-795190D64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35AD6-60F5-4592-AE6C-E57A125776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52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70888E-6271-41C4-8F55-E40830EB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25FCB-DC4A-44A2-9785-D947A8745C7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E83E76-D701-4121-AB19-43A025085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EB976A-0007-4FA8-B2C9-4FFC50C94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B1EE1-3C66-4730-A39C-14B17EC45D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70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C5FC409-4A80-4720-9354-F9C9357D6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8758-2565-44FA-87FE-5CD558EBED2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0199B4B-4CEC-498F-A415-771C5C185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5C2FC6E-5F8A-43EE-B6C1-E791C0DF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32B8B-9804-4715-94A9-24A7F47919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267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07033DD-EEC0-4819-B44C-064E5A117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3181D-C0C5-4168-A68A-FF56887E820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A1EF37-6B41-4100-9EC8-725F28F86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C55BC86-7160-44EB-BD16-3034B5191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48B2C-DE8A-470A-BD47-6465C00E46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433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937D3B0-CC6B-413B-B741-1FB1F9178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56AE8-F025-459C-89DF-19485B2F406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6BF54C-E96C-475A-BA5C-73DD02E5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583D6F2-39CA-4F01-9624-E5CAE56F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1BEB7-A3E4-4D82-AFAD-64EE320073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796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2920B6B8-B437-4242-9359-660A14FE23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717CDED8-A10E-4717-A9B0-4B7AD186AF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D352C7F5-27F5-40D7-9FBC-0FCAAB990B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3E623-4DE9-48D9-8B45-EB627686F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4D56C8-CF5B-46A4-8998-045441AC9E4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23E84-EB25-4750-89F3-A6DB1471E1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46E3F-4FD5-46DF-9948-2DCFAC0B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739F77D-5868-4FE8-88E1-3EBBF777A6EA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C6D86345-CD9B-4477-8987-33AD454FAD0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BB44CCC0-7B87-4E72-84CB-085D22C9E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417638"/>
            <a:ext cx="776128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資産運用を行ううえで欠かせないのが、積極的な利益を目指す「投資」という考え方です。「投資」とは、将来が有望な企業やものに資金を投じることです。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投資は、運用状況によって、投じた資金（元金）が減ってしまう可能性もあります。しかし、短期ではなく長期的な運用を行えば、利益を得られるタイミングで換金できるため、お金を効率的に増やしやすくなり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7A150F3A-963D-4B11-B76B-D4A39761D3E7}"/>
              </a:ext>
            </a:extLst>
          </p:cNvPr>
          <p:cNvSpPr txBox="1"/>
          <p:nvPr/>
        </p:nvSpPr>
        <p:spPr>
          <a:xfrm>
            <a:off x="223838" y="900113"/>
            <a:ext cx="5489575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投資は貯蓄では得られない利益を目指す</a:t>
            </a:r>
          </a:p>
        </p:txBody>
      </p:sp>
      <p:pic>
        <p:nvPicPr>
          <p:cNvPr id="4100" name="図 10">
            <a:extLst>
              <a:ext uri="{FF2B5EF4-FFF2-40B4-BE49-F238E27FC236}">
                <a16:creationId xmlns:a16="http://schemas.microsoft.com/office/drawing/2014/main" id="{5CF8541D-1A9C-4A75-B12F-6928053879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3495675"/>
            <a:ext cx="7299325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46AF3DD9-2578-4C89-AED6-02EB5FEC5BFB}"/>
</file>

<file path=customXml/itemProps2.xml><?xml version="1.0" encoding="utf-8"?>
<ds:datastoreItem xmlns:ds="http://schemas.openxmlformats.org/officeDocument/2006/customXml" ds:itemID="{9E915D96-A1CA-480E-A248-7B161EFA5D88}"/>
</file>

<file path=customXml/itemProps3.xml><?xml version="1.0" encoding="utf-8"?>
<ds:datastoreItem xmlns:ds="http://schemas.openxmlformats.org/officeDocument/2006/customXml" ds:itemID="{A869CEC5-D3F6-4A31-ABAA-F11B9C6FE887}"/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12</cp:revision>
  <dcterms:created xsi:type="dcterms:W3CDTF">2016-03-12T01:57:31Z</dcterms:created>
  <dcterms:modified xsi:type="dcterms:W3CDTF">2024-06-19T07:27:35Z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