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</p:sldMasterIdLst>
  <p:sldIdLst>
    <p:sldId id="259" r:id="rId3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B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5328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A2D460D-CD6E-40E3-B5EF-3ED47A453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E2B24-86EB-4B51-9C18-0752DC8FAF24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A9A3559-C8B3-406E-A7F4-7D2C35C47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CB66F4F-4A8A-4295-A1EB-04AC9EBF1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C7C42F-EA73-4AFB-993A-9274F896A8D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79276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0394C6-3EC2-4951-B6D1-9E57EEA29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78A68-E025-4256-B47C-02871ECA6CF8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D903AC-3E2A-4C28-BEBB-D09E5E695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1E099F-1390-4D0C-B80A-163E57F0A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33D5A2-11C9-4D35-B594-1DC74AF2A5B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34093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66C60D-8BE7-4AD5-972F-50C74EC3E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8D279-5FA9-442E-8146-CAA26F6E41E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E7683C-FAAE-4A0A-8B3B-730ED898D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DC573E-7FA7-4350-B090-062E2AD3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A74EA1-5DE0-4BFA-961E-9691A427574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899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301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612D6B-7552-40D9-B53B-327D1E5D0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2B8D1-52AB-4D49-853C-0B4DC2994C3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1F979-9B09-4EF6-BD72-F577AEF22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8C835-DCAF-44B6-B8AA-EDDC9166A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723917-653F-421F-BB62-DA90F9D7951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05010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89030-1D87-428B-8AC1-7BE0CC115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A7EFE-650B-4544-BFD9-6E0D4ADD283D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94049-206A-4700-8C72-CE1A0D796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C98A72-81EB-4772-8CBA-EBEC0BBCF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543B91-E4C4-4BE9-AD82-D36FEF9D90E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16214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53AF9A-1791-4077-96A8-68E36915A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7B873-27F9-4734-8D98-6A16DD167634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B9848B-E82B-4B9F-A4C8-8A6913252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D08A08-484A-43B4-A4DD-E811F35A4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624AE4-2227-4710-BBDA-905D996D9ED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60015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81ABCC7-15FD-4C88-B77F-9E4E6EADB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A9038-28B5-4182-8EA7-74337F0FA0A4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062A591-F86F-4EBB-A88D-E19A92630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BB5B94B-6014-47C3-A5CD-CFC0F11E0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2F4479-94C8-48F1-9695-0E110690697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90402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40D579F-8AFC-4102-982A-9ACE5E20E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F5BB9-D52C-430A-ACFF-C48CC1043361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6363511-A915-4253-810C-6D449D033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EF8F27D-66FD-45E1-A6DD-F213CFC80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A73D0D-68DB-402C-9BFF-90B6DBAD20D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57514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DF08D95-3E4D-4953-8D50-4A69B32D1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3FA42-6365-47FA-B32B-F8140555A9B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72BF583-47F4-48F5-95CE-C274F3753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6B533D7-AE5C-4834-B179-24ADC6B55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576AD0-25A3-46CE-B1BE-031FFAA7A58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0119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C569875-9C39-4C88-8030-BF772B589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081E9-48D1-45AD-A634-5A81999FE607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BEB581-BBA8-4D97-9AB1-057B0DEC7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56A484F-9C27-4EA0-A967-781148729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09E0C5-3E8D-4546-A1A1-6CB55CBB4DC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22730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D3E3AD8-2F65-4796-AA93-35A5B9747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E10B7-4EC1-4620-8CDC-4AE9A3587D1B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39D33A6-6C48-4641-81C3-2244A259C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1A8C5CC-92A6-4BD0-B24E-F7628FF44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BDAD96-D9AE-4270-B62D-2098DABC099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6650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24726F2D-0242-4106-98A7-C950D31A432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9B5A5F45-7080-447E-9944-76D1A00C09A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1D395CF2-8D50-4D1E-8AA8-D317DBCAD78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1C6084-FB40-4115-9B90-CD1E4DC471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9443D42-142E-4E1E-81B5-53DF1FA5B7BF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365626-94F6-475F-A5B1-23E1236DC8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3B3E67-87D3-4CF5-BE5A-A2F8EF94CF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8CB0531-EFD9-4DFD-81D6-F96A26B7AA5E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2055" name="図 6">
            <a:extLst>
              <a:ext uri="{FF2B5EF4-FFF2-40B4-BE49-F238E27FC236}">
                <a16:creationId xmlns:a16="http://schemas.microsoft.com/office/drawing/2014/main" id="{DB1EF48F-B066-4C75-A5F7-1A634758BB2F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テキスト ボックス 8">
            <a:extLst>
              <a:ext uri="{FF2B5EF4-FFF2-40B4-BE49-F238E27FC236}">
                <a16:creationId xmlns:a16="http://schemas.microsoft.com/office/drawing/2014/main" id="{86B4865A-556F-4BB2-A4CB-427BC9231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1303338"/>
            <a:ext cx="74168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資産運用とは、言い換えれば「お金にも働いてもらう」イメージです。社会人になれば、自分自身も一生懸命働きますが、同時に自分が持っているお金を効率的に運用して、お金にも働いてもらうという考えも大切です。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社会人になってしばらくの間は、まずは貯蓄に励みたいものですが、少しずつ貯蓄が増えてきたら、その先は「資産運用」のことを考えてみましょう。その結果、お金を増やせれば、余裕を持ってライフイベントを迎えられるでしょう。</a:t>
            </a:r>
          </a:p>
        </p:txBody>
      </p:sp>
      <p:sp>
        <p:nvSpPr>
          <p:cNvPr id="3" name="テキスト ボックス 11">
            <a:extLst>
              <a:ext uri="{FF2B5EF4-FFF2-40B4-BE49-F238E27FC236}">
                <a16:creationId xmlns:a16="http://schemas.microsoft.com/office/drawing/2014/main" id="{D9AFB57D-D15B-4001-A433-2252CF237A68}"/>
              </a:ext>
            </a:extLst>
          </p:cNvPr>
          <p:cNvSpPr txBox="1"/>
          <p:nvPr/>
        </p:nvSpPr>
        <p:spPr>
          <a:xfrm>
            <a:off x="223838" y="828675"/>
            <a:ext cx="3517900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43B5D5"/>
                </a:solidFill>
                <a:latin typeface="+mn-ea"/>
              </a:rPr>
              <a:t>お金にも働いてもらう</a:t>
            </a:r>
          </a:p>
        </p:txBody>
      </p:sp>
      <p:pic>
        <p:nvPicPr>
          <p:cNvPr id="4100" name="図 9">
            <a:extLst>
              <a:ext uri="{FF2B5EF4-FFF2-40B4-BE49-F238E27FC236}">
                <a16:creationId xmlns:a16="http://schemas.microsoft.com/office/drawing/2014/main" id="{EC5A5B4B-2263-4853-8B9F-E1859108B7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3849688"/>
            <a:ext cx="8488362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第1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04315C6C-C2B3-45DA-A413-5EDBEE9FC838}"/>
</file>

<file path=customXml/itemProps2.xml><?xml version="1.0" encoding="utf-8"?>
<ds:datastoreItem xmlns:ds="http://schemas.openxmlformats.org/officeDocument/2006/customXml" ds:itemID="{B8A9C7B2-14DA-472A-B07D-10DEA962E714}"/>
</file>

<file path=customXml/itemProps3.xml><?xml version="1.0" encoding="utf-8"?>
<ds:datastoreItem xmlns:ds="http://schemas.openxmlformats.org/officeDocument/2006/customXml" ds:itemID="{4A5581BC-25BA-4621-B039-A208873EBDB9}"/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111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第1章</vt:lpstr>
      <vt:lpstr>1_第1章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11</cp:revision>
  <dcterms:created xsi:type="dcterms:W3CDTF">2016-03-12T01:57:31Z</dcterms:created>
  <dcterms:modified xsi:type="dcterms:W3CDTF">2024-06-19T07:27:00Z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