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80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EEAAD9-DD2F-4611-B6FF-2BBD7959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A2101-6853-4FA5-9137-4A7EE9E1A58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10CF923-3E77-4C63-8665-964017174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F24F08-6146-4F93-A507-1946A4E7C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74AE5-6C73-472A-9732-CE821AE68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160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48EAA-3AD0-4E0D-81FC-1561A6C3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360E-43DF-478E-BF72-493340A4047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78B1D-92AF-420F-985A-4818EAC7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FDAA4-5FAA-4542-91A0-028CBCCF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DB783-A075-4653-BC5D-971A8E8F4A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062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A1D84-6B50-486B-B8A8-BD251B05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3036B-BCB5-453E-BF5D-839785BDF54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7901B-245C-4F1E-9DEE-C3DC06841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FF715-7CC9-4FAB-BD7B-2E1398B3D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D1851-A2D0-4112-8423-EC1F0BEEF4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1898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56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4D820-93A7-45F6-9698-4ADF4841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89E3F-6A7E-43A3-B619-A7C5A8052D8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A4F03-2E72-47A7-BFCE-AED0A3DC7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86F6C-C0A8-4121-83FC-5AAAFAA6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BC171-EE07-4ACB-B6A8-30BD0FD5E9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02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490CC-6E6E-4BCC-B583-4CBD777CF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8229D-BC4D-4DC8-821E-EC8C325C109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F1F24-4A00-4191-AAAA-4C126440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63854-C226-4D7A-B4E7-51A67FFE5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B2EA-57E2-43AD-8A5B-07514CE5B7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85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242BB-9760-4441-BB05-2DC5B452A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C7F37-FDE5-47DF-9962-2EB106FDDB3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1ED05-B481-4847-801E-2EEFD75B9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F1799-A1BD-42E6-9121-8602D8DA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8EAFF-AC55-4ED8-8293-A8D5D30576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326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DA59F5E-079D-4A14-8063-3A62CAB7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148E1-B4E4-4FB3-924F-96B0AED395F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D934B4-88B3-4D0F-8F4D-D2445CA60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B5B3995-6EB9-44AF-AC90-060963BF7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2A554-5520-4929-980C-0031ECE2DA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100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4D2E8A2-8B94-4D73-99FE-4173FF93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EB8C-BB8F-4F8D-AA57-3002F75BB34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CF96E19-0215-4E3F-BD5E-2A18F145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A69D0C8-DDEB-43CA-AA21-833FFFB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7710-CF17-4698-8AB1-8D4ADBC555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361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773E020-3F51-445E-A71E-5EB651DA1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1F639-A4F2-408D-B955-32A530EE613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439E8D-C1DB-4259-9083-605DDD31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53B1B8E-EF77-4B19-B348-82A9014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89CF8-EA0A-43DB-ACC2-AC61BA01BD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330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518927-9DA0-46B7-B5E5-7341AFB17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FE325-F083-46BC-B9A7-4F477242501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4DD88C3-C76A-4448-9DEA-A136FBC58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4527F0-4232-44A9-9AFD-2F238507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DF468-25E8-4BBA-8ECA-F6F9D2A5D7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943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3DC7FF-D1AC-4309-A821-DF828E9F3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91FEC-920C-4A67-8C40-036505E072E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32A791-3B64-4E0E-80A1-EBA7AA525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D4730E-B192-4564-8C47-8E7384FE2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FC37-ECDA-46A6-A918-E5B7D6542B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116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72DCB911-8603-4FBD-B6F8-21F7B92A7D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9A692CBC-DD5D-4584-90A9-D10C7FDAF18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8B052BC1-D733-469A-846C-B62DFD2754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39690-EE4E-4B7D-BB7F-102BD0F7B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92E9F40-19FA-4FDC-9FCD-44D7A63E8C0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24718-2D94-4B54-AD26-43C5017FBC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B11C7-E940-412A-A9A1-F6E37F97E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4A0E7B-75FB-47B8-9FB9-1284B16B2A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32D3B5D5-FF5A-4471-AE83-1651A488CDE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58253325-BD57-41DB-B321-237429C67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223963"/>
            <a:ext cx="3325812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ライフプランがイメージできたら、次は資金計画です。一人暮らしや結婚などのライフイベントを実行するには、たくさんの費用がかかります。ライフプランで描いたイベントには、どのくらい費用がかかるか、イメージしてみましょう。そして、その費用をどうやって準備するかを考えることが資金計画で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E32FF7C3-ACA9-4224-9D3E-E651AC237BE0}"/>
              </a:ext>
            </a:extLst>
          </p:cNvPr>
          <p:cNvSpPr txBox="1"/>
          <p:nvPr/>
        </p:nvSpPr>
        <p:spPr>
          <a:xfrm>
            <a:off x="223838" y="615950"/>
            <a:ext cx="4421187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ライフイベントには費用がかかります。</a:t>
            </a:r>
          </a:p>
        </p:txBody>
      </p:sp>
      <p:sp>
        <p:nvSpPr>
          <p:cNvPr id="5" name="テキスト ボックス 11">
            <a:extLst>
              <a:ext uri="{FF2B5EF4-FFF2-40B4-BE49-F238E27FC236}">
                <a16:creationId xmlns:a16="http://schemas.microsoft.com/office/drawing/2014/main" id="{DCBC59C7-FC60-41B0-ABCC-47CAC8B8A39E}"/>
              </a:ext>
            </a:extLst>
          </p:cNvPr>
          <p:cNvSpPr txBox="1"/>
          <p:nvPr/>
        </p:nvSpPr>
        <p:spPr>
          <a:xfrm>
            <a:off x="3806825" y="1103313"/>
            <a:ext cx="3482975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srgbClr val="43B5D5"/>
                </a:solidFill>
                <a:latin typeface="+mn-ea"/>
              </a:rPr>
              <a:t>ライフイベントと費用のイメージ（例）</a:t>
            </a:r>
          </a:p>
        </p:txBody>
      </p:sp>
      <p:pic>
        <p:nvPicPr>
          <p:cNvPr id="4101" name="Picture 5" descr="C:\Users\fujiwara\Desktop\JPG0316\P05_双六のコピー.jpg">
            <a:extLst>
              <a:ext uri="{FF2B5EF4-FFF2-40B4-BE49-F238E27FC236}">
                <a16:creationId xmlns:a16="http://schemas.microsoft.com/office/drawing/2014/main" id="{312E9611-4471-4B28-9883-DD152C936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113" y="1427163"/>
            <a:ext cx="5048250" cy="47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正方形/長方形 1">
            <a:extLst>
              <a:ext uri="{FF2B5EF4-FFF2-40B4-BE49-F238E27FC236}">
                <a16:creationId xmlns:a16="http://schemas.microsoft.com/office/drawing/2014/main" id="{D726106A-9508-466C-A7D6-8B8B4CC6E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2763" y="6115050"/>
            <a:ext cx="457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各ライフイベントおよび費用は一例です。</a:t>
            </a:r>
          </a:p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結婚費用はご祝儀等による収入を合計したものであり、かかった費用のすべてではありません。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A7415D3D-3B5A-49A4-8A34-BEFF386D47AA}"/>
</file>

<file path=customXml/itemProps2.xml><?xml version="1.0" encoding="utf-8"?>
<ds:datastoreItem xmlns:ds="http://schemas.openxmlformats.org/officeDocument/2006/customXml" ds:itemID="{E6C1E55A-635A-42D0-8C73-1A1282E1BFAD}"/>
</file>

<file path=customXml/itemProps3.xml><?xml version="1.0" encoding="utf-8"?>
<ds:datastoreItem xmlns:ds="http://schemas.openxmlformats.org/officeDocument/2006/customXml" ds:itemID="{9857FFEE-8A89-4C22-AC3F-E14E65BE56C0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112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12</cp:revision>
  <dcterms:created xsi:type="dcterms:W3CDTF">2016-03-12T01:57:31Z</dcterms:created>
  <dcterms:modified xsi:type="dcterms:W3CDTF">2024-06-19T07:18:03Z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