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94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6DA1AB-0DCA-447A-B45E-BF7C3F49C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96197-370B-4B17-B13E-EE396996371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126765-B0E7-4F3C-84A0-95556A2D1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BC1DB-06D1-49CF-82C8-334833B5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5E60-FCDE-4592-A6CC-28E92FC3B3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91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2C9B6-5DF2-41BB-85AD-60422843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BA516-D97A-4C4D-81A9-9993B978B5D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7EBBB-E411-4960-912A-61B9ADDE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8E5A6-CF50-46B2-B42F-48F8D9233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525B0-A8BE-4CD9-A368-A68C0E0C31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484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C8900-B9D5-474B-BEA5-04BD8633F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BA806-89BC-4126-8D9C-CB144EFD8B0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79D2-B599-4017-A883-BEBA6FD9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122E-93CD-4A49-9307-CF217B14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7BF44-2DD4-4928-BCE6-20D31C5DE3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62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56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6F0FB-F8D4-4C0B-860F-BA59173C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C7CED-9B46-4903-9DB8-0E716A39E17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E9773-88E2-4847-BD95-CA922487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C906D-9687-45A8-9031-0DB8E7A9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1EEF-2B64-4307-A1D1-C3523C9F31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854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F6476-A2FD-46EA-B8F8-EA43EC6B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AC7B-869D-404C-81A4-9A1F2ECD61D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17B54-49C3-4457-A213-AA053793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E16E7-6994-40E1-890B-9713AEA4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47C9-B6F1-4C26-BE43-F577C1B549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71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9BF95-A822-4050-B007-470985CD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2970B-C592-481A-BDBD-9246B66FBFD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0B2DD-4238-46B7-A2A0-98302455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1E614-448B-4621-B0A1-A99B6C0A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21289-78F9-4D1B-9D2C-FD559BA074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5220A0-265F-4F11-BFB8-232A4734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86022-4473-4623-8C58-230A6920594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B8B6AE-05AE-40F3-A6EA-51876340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1ACE68-2BE5-4A78-81E5-3C039F26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B9E49-3996-4A9A-A34C-915B21C9C9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523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D8794B-5531-46DC-A2B1-3E925DE5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B7C8-0208-4535-8F8B-A80E9944C87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D8D070-E921-4E31-8C8A-25100A54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01A6BAC-C435-41B8-9B51-E08328E4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9236-D6BA-4829-8F7D-9A711C285B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105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A5C620-E566-442D-9755-9F502F2D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A7D9-5DA4-4709-8059-A9915EDCAEE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5A70FC-91DF-443B-9DE5-78BD15B3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4657609-4D87-49C0-8E03-9D2A7644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336D-994E-436A-B6D7-09B1259547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665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333567-CFF7-4C7A-9C06-943F59CD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469B8-2952-4909-BE18-0DBB712E2D6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B87799-10DE-4DA0-B04B-5C1408AC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AF934B-7729-4EAD-9966-F7E2CA0E1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AB4AD-43C4-4662-94B7-CB0731B515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6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130E8A-C6C5-491A-B899-E99CC77C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C1B0E-6A11-4966-A7DF-E2AA60AB23D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55F2F3-F2A9-428F-8682-0C25DF56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940E0C-C304-4800-BD07-26EA024BB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26412-7C2C-41BA-A00D-022F67B2D5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921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D807B2F-F540-4063-8972-65841FF23F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0D58173F-F351-4E25-88CF-E87BC7D990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3BBEE7B-0261-41DD-96A0-5B1234E82E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3C53F-9C71-462D-9884-D13302E85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976512-4DF7-49C6-823A-6447DEFEBF7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8E139-A2C4-4D37-AA57-DCD702ABA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A42C-F74D-40F7-8EE5-3B01BF400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B3D50E-8248-4A34-9938-91911AB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9BD216C6-8F36-45FC-A968-6A50E485F26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83FDE9BB-4CE4-4AE9-8E2B-F72F0B98F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789781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口座を開設したい銀行に必要な書類などを提出して申し込みます。窓口で申し込んだ場合、必要な書類がそろっていれば、最短でその当日に口座が開設できます。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そのほかにも、インターネットやアプリなどで申し込み、必要な書類などを郵送でやり取りする開設方法もあります。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5CC35171-FB8A-40E7-B763-104186B490DB}"/>
              </a:ext>
            </a:extLst>
          </p:cNvPr>
          <p:cNvSpPr txBox="1"/>
          <p:nvPr/>
        </p:nvSpPr>
        <p:spPr>
          <a:xfrm>
            <a:off x="223838" y="984250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銀行口座の開設方法</a:t>
            </a:r>
          </a:p>
        </p:txBody>
      </p:sp>
      <p:sp>
        <p:nvSpPr>
          <p:cNvPr id="2052" name="テキスト ボックス 8">
            <a:extLst>
              <a:ext uri="{FF2B5EF4-FFF2-40B4-BE49-F238E27FC236}">
                <a16:creationId xmlns:a16="http://schemas.microsoft.com/office/drawing/2014/main" id="{E321AC9C-CA9C-4D1F-A1A0-720A8EE61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092825"/>
            <a:ext cx="4294188" cy="265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ja-JP" sz="750" dirty="0"/>
              <a:t>※</a:t>
            </a:r>
            <a:r>
              <a:rPr lang="ja-JP" altLang="en-US" sz="750" dirty="0"/>
              <a:t>銀行や開設の方法によって必要なものは異なります。本人確認書類は複数必要な場合もあります。</a:t>
            </a:r>
          </a:p>
        </p:txBody>
      </p:sp>
      <p:grpSp>
        <p:nvGrpSpPr>
          <p:cNvPr id="4101" name="グループ化 4">
            <a:extLst>
              <a:ext uri="{FF2B5EF4-FFF2-40B4-BE49-F238E27FC236}">
                <a16:creationId xmlns:a16="http://schemas.microsoft.com/office/drawing/2014/main" id="{FA2BA715-28A3-444D-B126-395674E65C12}"/>
              </a:ext>
            </a:extLst>
          </p:cNvPr>
          <p:cNvGrpSpPr>
            <a:grpSpLocks/>
          </p:cNvGrpSpPr>
          <p:nvPr/>
        </p:nvGrpSpPr>
        <p:grpSpPr bwMode="auto">
          <a:xfrm>
            <a:off x="223838" y="3451225"/>
            <a:ext cx="6253162" cy="2627313"/>
            <a:chOff x="223838" y="3451225"/>
            <a:chExt cx="6253162" cy="2627313"/>
          </a:xfrm>
        </p:grpSpPr>
        <p:pic>
          <p:nvPicPr>
            <p:cNvPr id="4102" name="図 8">
              <a:extLst>
                <a:ext uri="{FF2B5EF4-FFF2-40B4-BE49-F238E27FC236}">
                  <a16:creationId xmlns:a16="http://schemas.microsoft.com/office/drawing/2014/main" id="{C96FF874-E286-4A08-8763-71061BC38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3451225"/>
              <a:ext cx="6253162" cy="262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図 3">
              <a:extLst>
                <a:ext uri="{FF2B5EF4-FFF2-40B4-BE49-F238E27FC236}">
                  <a16:creationId xmlns:a16="http://schemas.microsoft.com/office/drawing/2014/main" id="{5408AD56-FEE8-46FA-B10C-67E67F6DEF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269" y="4289326"/>
              <a:ext cx="5784179" cy="1436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C8F0219-5BD7-4C37-9FE3-AC068C8566FC}"/>
</file>

<file path=customXml/itemProps2.xml><?xml version="1.0" encoding="utf-8"?>
<ds:datastoreItem xmlns:ds="http://schemas.openxmlformats.org/officeDocument/2006/customXml" ds:itemID="{E3402198-9DEC-449E-AD55-9C2AE739CD8B}"/>
</file>

<file path=customXml/itemProps3.xml><?xml version="1.0" encoding="utf-8"?>
<ds:datastoreItem xmlns:ds="http://schemas.openxmlformats.org/officeDocument/2006/customXml" ds:itemID="{6C7CCB4E-2B99-40B2-819F-56E51F70DD11}"/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11</cp:revision>
  <dcterms:created xsi:type="dcterms:W3CDTF">2016-03-12T01:57:31Z</dcterms:created>
  <dcterms:modified xsi:type="dcterms:W3CDTF">2024-06-19T07:26:21Z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