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92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9F6682-8358-49BD-9C7B-9F3D8F65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4C54-9E16-4BB1-9C24-974AA382966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2D22B5-6BDE-40B3-BE5F-CA5D32FE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488C7B-31E9-47AD-B758-29ADE119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36A59-5EFD-4C95-B469-1CC584CD96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178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2EF58-EB4B-419F-B04C-1807A6359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F9A1-4205-4ADA-86BB-6E853FC091B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6C8FA-09A6-4E2C-B131-0FE0F277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A5AB-9DC2-4E9E-AA13-F7BF179C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2E86B-D874-490E-97C6-30F83D87F6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01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E55CE-3092-4CD0-B96D-70C4DECC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A52D-55BC-4BCE-A1AC-D0CB3198DFC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4CA6B-6092-4983-BCFF-35F683092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5A950-F20B-4A32-9592-8ECE3ECF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7604-473B-47FF-A206-13CBB05154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878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57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EE78D-BFDF-4DD6-AFAB-91FE6805E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8855D-46B5-4DEA-92FB-07E9162392E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65C71-6EE3-49A5-85BC-70A7A7DDD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5E42B-6D2A-4F2E-A3A1-16ED09580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8A90D-DA75-4D51-9ED9-2B330962B6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509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43895-44A5-4C6A-965C-B83CE3C1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3C5FE-EAFE-46F8-B4AC-57A97FD5582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82AE2-5562-4095-B1FC-AF46FAE0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42B44-A0A1-4E9A-9593-1F63EC52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2FE09-CD3D-46E1-AE7A-F51372985E0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124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EABB7-A705-4B00-B065-F61573834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64B2F-E43F-4B34-B6DF-0690A3B8174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97009-342F-4FC3-BEA2-2D7D5164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F5BDE-30C0-41FD-894F-2FE9D3A7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1B94-5B39-4330-92B5-3264B3C6D4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555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C74638-4518-4104-B2D2-DC75066D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FD24F-30D5-4799-A2BF-1A589964652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F43D35-9A2E-4AEB-B782-DAAACFB6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A51E36-ED6F-4700-9A14-5984F3B9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6FD5E-6BDA-40EB-B8EC-523B3FF8CF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56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B4AEE6C-56A2-4D7D-83D5-0DB5CBAC2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D03AE-9DF2-4E54-AE78-FBF929B4860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543E554-8F5E-44E6-9318-511B45C1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B34A4B-BF15-457A-9A52-E84387DF5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D0EBB-F0E1-4648-BB19-E070CC2C43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4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EC035D4-95AC-4105-889D-CF689F5EC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CE0C7-1A2D-464B-8A80-43E9D2A5421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BD506B-15D5-4193-BC31-35876C0BD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C4216F6-0F82-40E9-B51D-E5E052A8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C6C99-2C56-4B9B-878E-FC48502DA7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91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3D648FD-179A-4F30-8B95-B50C448A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96D0F-1374-4253-A964-76CE2B26444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6C85712-8259-4CBD-AA0B-E5150E96E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905606-873D-461E-88C9-3CC40CE0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EDA06-70D8-449F-A74E-FD3744E4DC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27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240A13-05FF-480E-917A-B7B5596A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FF2C9-015C-4405-8811-1EE4D1F8A7D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910EF4-524B-4608-8FA5-F74CC27B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E9A78A-A737-43B2-9C92-ABA47332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E37B8-E1DD-4E80-9FA9-1B9CD1028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090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AE526BD-72E3-4BD2-A016-474244690E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7A0A63B-4F47-43B7-BD8B-647FD9797DB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9557E41B-158A-45BF-ADB1-CA020BADC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292BC-869D-476B-B5D6-D22DE5794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4B666D-CEE9-4F3C-8351-9F46978467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8ADA0-05F3-4DFC-861C-B7DCB64D4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A278D-3D17-4DEF-80BC-7725146DB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D35AE5F-D57D-4141-9D0B-9CADF2D34BA1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7DE51B21-F19C-457D-9602-8BCED8DA160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42B12795-1767-4A97-BBEE-DE2632050A9A}"/>
              </a:ext>
            </a:extLst>
          </p:cNvPr>
          <p:cNvSpPr txBox="1"/>
          <p:nvPr/>
        </p:nvSpPr>
        <p:spPr>
          <a:xfrm>
            <a:off x="223838" y="522288"/>
            <a:ext cx="3911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銀行口座を中心としたお金の流れ</a:t>
            </a:r>
          </a:p>
        </p:txBody>
      </p:sp>
      <p:sp>
        <p:nvSpPr>
          <p:cNvPr id="4099" name="テキスト ボックス 8">
            <a:extLst>
              <a:ext uri="{FF2B5EF4-FFF2-40B4-BE49-F238E27FC236}">
                <a16:creationId xmlns:a16="http://schemas.microsoft.com/office/drawing/2014/main" id="{17B9B64A-D6F0-41B6-B6AF-F624A3894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85838"/>
            <a:ext cx="76977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銀行口座は、お金を預けるためだけではなく、給料の受取りやクレジットカードの支払いなど、様々な用途のお金のやりとりに活用できます。その具体例を見てみましょう。</a:t>
            </a:r>
          </a:p>
        </p:txBody>
      </p:sp>
      <p:pic>
        <p:nvPicPr>
          <p:cNvPr id="4100" name="図 6">
            <a:extLst>
              <a:ext uri="{FF2B5EF4-FFF2-40B4-BE49-F238E27FC236}">
                <a16:creationId xmlns:a16="http://schemas.microsoft.com/office/drawing/2014/main" id="{CAA3F11D-E9B8-4FC9-830A-5D9FCBA66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963738"/>
            <a:ext cx="62261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93A0B9B-FC35-4060-B503-93F29421EC4D}"/>
</file>

<file path=customXml/itemProps2.xml><?xml version="1.0" encoding="utf-8"?>
<ds:datastoreItem xmlns:ds="http://schemas.openxmlformats.org/officeDocument/2006/customXml" ds:itemID="{7B541301-478F-4A77-A0AB-99E4574F9EAD}"/>
</file>

<file path=customXml/itemProps3.xml><?xml version="1.0" encoding="utf-8"?>
<ds:datastoreItem xmlns:ds="http://schemas.openxmlformats.org/officeDocument/2006/customXml" ds:itemID="{A71DFA4F-1201-4A79-929D-417072B5B14C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14</cp:revision>
  <dcterms:created xsi:type="dcterms:W3CDTF">2016-03-12T01:57:31Z</dcterms:created>
  <dcterms:modified xsi:type="dcterms:W3CDTF">2024-06-19T07:25:48Z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