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0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92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F0CBAFF-87A5-4DC5-BD5C-159B7059A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B1375-4A57-4748-A89D-B33B6447E72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A4A2D1-703C-4CE0-9753-5026F9E8B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482EC3-B130-41D8-99F0-8B5C2D630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E52C5-3778-4D0C-8172-594EA60D80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741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8FB8E-6764-4E37-9E0F-2573F6D91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33A2D-D898-4C97-B8D1-2C76846F750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B8C57-8D5D-46A9-A051-6B2924C7A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1476F-E3B4-46E2-A5AF-928ABC4F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D2C10-F14D-472B-9BDA-C4BA7DFFB9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0031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6F7BA-ECBB-4D3D-A41A-4E5CB10E4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F833F-53FF-4A3E-AB20-6B600952456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1B22D-5E25-40EA-BABC-E211735FA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0B705-13DD-49B4-AC0B-24B84F31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2FD77-B24A-41CE-A43D-48F6A0F5EB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81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5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AFE32-141F-41D8-95CA-C8E735F8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4812D-B384-4F1D-A8B9-BF95152944A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58F4F-775D-4AFB-AA31-E8465C7DE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96FCD-B75F-4756-82DA-EF8787E0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BA1FF-1C73-4279-A50E-CA79907987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18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B25B1-5543-4EC0-8584-1EEB0DAA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273D-19D1-482E-840F-4DD543FF5DB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0C053-7548-437D-B09E-01A594751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1CCFB-24A4-467A-9840-F5D4070E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67F34-93DE-461D-8073-1090BC8EC4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162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F7D66-5AE6-4085-90BD-CD6DADED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1D3A9-324C-43AB-978A-DFE588718B0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71EA5-B61E-430E-85DB-961D62793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DB8E3-8932-43B2-ABE4-989274C76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190FD-89E4-48C0-A067-CD94CCD215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491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566F9F-98E3-419B-B533-B1FC3547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38D2D-51B1-430B-93A6-2356FB57A78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DBD85E-FD76-41C8-8E58-6F9B7D87B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0178C-F7EA-4E28-91C0-15364D8E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19D3C-DFB5-48DA-B4D4-581E508E82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8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DF4901-F5B0-4A79-8878-5E2A8891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4DF32-221F-4085-9E94-0122CE3561A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E720E23-DDB6-4AD4-A8B6-39C33A2D6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67B1364-4B8A-4B09-B03C-DD333E31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101B2-AEA9-4DE4-9E6A-33CD14AB4B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41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A35EDE2-D71E-4FC1-A23E-1841AB0E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8286C-1672-4752-BC70-B7CB343ED6C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945642-4B06-4C95-952F-EFC9C420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3C38E54-23D5-473A-BA25-8F48AF784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D1C64-282D-4A87-A76A-F9304AA4CF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903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C1F7E3A-CA91-43AD-B0F4-82426112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8AB1-2390-4596-82D7-DDBFA0B4404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32A7F68-155E-4649-97CA-B8881249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C2D4B8E-F904-402D-9E3B-EC9419BA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51E8-416E-4ECE-9AD2-C949ACF0B2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307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B091AB8-85D9-4D3E-8C38-D916E205D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BEC39-5BE3-4A51-AD9B-AE8E1E794E8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711503-15F1-44ED-8F39-3A5064905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B98216-2152-4016-B8F8-C4FD60E6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0594F-C406-4A08-A35B-B6906A5E3D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384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BC941717-8819-4D43-814B-F37D2505F8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69FC7D3F-AEC0-4F0E-B9C0-A2CF0EDD83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8C95B113-697C-4FAB-824E-C3C97D43AAF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169FFEF2-7547-41C1-9C4E-A6137813C8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FDB15-5D87-41D7-86CE-B314C2C99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55E1C0B-F88A-4F64-A664-A5F595E8784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9E952-DF4C-4230-947C-B0D1DB30C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EA30C-4AAA-42A6-9C8E-4ABD858A0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7933FB4-277D-4655-A847-C607DF88D1C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898230EB-C8AD-4E4F-859C-3AAE11938A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1">
            <a:extLst>
              <a:ext uri="{FF2B5EF4-FFF2-40B4-BE49-F238E27FC236}">
                <a16:creationId xmlns:a16="http://schemas.microsoft.com/office/drawing/2014/main" id="{27A70587-880E-45BC-8D2A-FC53A43D5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3490913"/>
            <a:ext cx="8394700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テキスト ボックス 8">
            <a:extLst>
              <a:ext uri="{FF2B5EF4-FFF2-40B4-BE49-F238E27FC236}">
                <a16:creationId xmlns:a16="http://schemas.microsoft.com/office/drawing/2014/main" id="{DE097EE3-F4A8-49F1-AB27-B53FF411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08100"/>
            <a:ext cx="83947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毎月の収入から、いくらかのお金を手元に置いておくのも、貯蓄といえるかもしれません。しかし、手元に現金があったら、つい使ってしまうこともあるでしょうし、もしも盗難や火事に遭った場合、大切なお金を失うことにもなりかねません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そのため、安全に貯蓄をするには、銀行口座に預けておくのが確実な方法です。個人が利用する銀行口座には、おもに普通預金と定期預金の</a:t>
            </a:r>
            <a:r>
              <a:rPr lang="en-US" altLang="ja-JP" sz="1600"/>
              <a:t>2</a:t>
            </a:r>
            <a:r>
              <a:rPr lang="ja-JP" altLang="en-US" sz="1600"/>
              <a:t>つがあります。</a:t>
            </a:r>
          </a:p>
        </p:txBody>
      </p:sp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AC271FE1-6115-4BC8-876C-1EB06615F4DD}"/>
              </a:ext>
            </a:extLst>
          </p:cNvPr>
          <p:cNvSpPr txBox="1"/>
          <p:nvPr/>
        </p:nvSpPr>
        <p:spPr>
          <a:xfrm>
            <a:off x="223838" y="817563"/>
            <a:ext cx="481965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貯蓄をするなら、銀行口座が安全で確実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5DE8C897-F169-4253-81D4-35C08BC03A74}"/>
</file>

<file path=customXml/itemProps2.xml><?xml version="1.0" encoding="utf-8"?>
<ds:datastoreItem xmlns:ds="http://schemas.openxmlformats.org/officeDocument/2006/customXml" ds:itemID="{FEBD5649-302B-4F85-993B-1AE021C7C486}"/>
</file>

<file path=customXml/itemProps3.xml><?xml version="1.0" encoding="utf-8"?>
<ds:datastoreItem xmlns:ds="http://schemas.openxmlformats.org/officeDocument/2006/customXml" ds:itemID="{095ED389-92FA-4560-9E42-5B01A453916C}"/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12</cp:revision>
  <dcterms:created xsi:type="dcterms:W3CDTF">2016-03-12T01:57:31Z</dcterms:created>
  <dcterms:modified xsi:type="dcterms:W3CDTF">2024-06-19T07:25:13Z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