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Lst>
  <p:sldIdLst>
    <p:sldId id="259" r:id="rId3"/>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B5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6" d="100"/>
          <a:sy n="76" d="100"/>
        </p:scale>
        <p:origin x="96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2365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6760575B-6506-4E8E-ADA9-3D49E8C92B15}"/>
              </a:ext>
            </a:extLst>
          </p:cNvPr>
          <p:cNvSpPr>
            <a:spLocks noGrp="1"/>
          </p:cNvSpPr>
          <p:nvPr>
            <p:ph type="dt" sz="half" idx="10"/>
          </p:nvPr>
        </p:nvSpPr>
        <p:spPr/>
        <p:txBody>
          <a:bodyPr/>
          <a:lstStyle>
            <a:lvl1pPr>
              <a:defRPr/>
            </a:lvl1pPr>
          </a:lstStyle>
          <a:p>
            <a:pPr>
              <a:defRPr/>
            </a:pPr>
            <a:fld id="{9EC5A91E-5E47-4CA0-8767-ECDA68F75A05}" type="datetimeFigureOut">
              <a:rPr lang="en-US"/>
              <a:pPr>
                <a:defRPr/>
              </a:pPr>
              <a:t>6/19/2024</a:t>
            </a:fld>
            <a:endParaRPr lang="en-US"/>
          </a:p>
        </p:txBody>
      </p:sp>
      <p:sp>
        <p:nvSpPr>
          <p:cNvPr id="6" name="Footer Placeholder 4">
            <a:extLst>
              <a:ext uri="{FF2B5EF4-FFF2-40B4-BE49-F238E27FC236}">
                <a16:creationId xmlns:a16="http://schemas.microsoft.com/office/drawing/2014/main" id="{79BA6E05-97CA-4C60-8AD1-777FFB56DEA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16F8065-9BA2-40A9-9645-116F76F7248F}"/>
              </a:ext>
            </a:extLst>
          </p:cNvPr>
          <p:cNvSpPr>
            <a:spLocks noGrp="1"/>
          </p:cNvSpPr>
          <p:nvPr>
            <p:ph type="sldNum" sz="quarter" idx="12"/>
          </p:nvPr>
        </p:nvSpPr>
        <p:spPr/>
        <p:txBody>
          <a:bodyPr/>
          <a:lstStyle>
            <a:lvl1pPr>
              <a:defRPr/>
            </a:lvl1pPr>
          </a:lstStyle>
          <a:p>
            <a:fld id="{140167EB-383C-4DB9-A679-C106B71A8CB7}" type="slidenum">
              <a:rPr lang="en-US" altLang="ja-JP"/>
              <a:pPr/>
              <a:t>‹#›</a:t>
            </a:fld>
            <a:endParaRPr lang="en-US" altLang="ja-JP"/>
          </a:p>
        </p:txBody>
      </p:sp>
    </p:spTree>
    <p:extLst>
      <p:ext uri="{BB962C8B-B14F-4D97-AF65-F5344CB8AC3E}">
        <p14:creationId xmlns:p14="http://schemas.microsoft.com/office/powerpoint/2010/main" val="319943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7C825FD7-99A0-4275-8A08-890E222F4964}"/>
              </a:ext>
            </a:extLst>
          </p:cNvPr>
          <p:cNvSpPr>
            <a:spLocks noGrp="1"/>
          </p:cNvSpPr>
          <p:nvPr>
            <p:ph type="dt" sz="half" idx="10"/>
          </p:nvPr>
        </p:nvSpPr>
        <p:spPr/>
        <p:txBody>
          <a:bodyPr/>
          <a:lstStyle>
            <a:lvl1pPr>
              <a:defRPr/>
            </a:lvl1pPr>
          </a:lstStyle>
          <a:p>
            <a:pPr>
              <a:defRPr/>
            </a:pPr>
            <a:fld id="{8E6B1457-29DE-422F-B3DE-341E376719C7}" type="datetimeFigureOut">
              <a:rPr lang="en-US"/>
              <a:pPr>
                <a:defRPr/>
              </a:pPr>
              <a:t>6/19/2024</a:t>
            </a:fld>
            <a:endParaRPr lang="en-US"/>
          </a:p>
        </p:txBody>
      </p:sp>
      <p:sp>
        <p:nvSpPr>
          <p:cNvPr id="5" name="Footer Placeholder 4">
            <a:extLst>
              <a:ext uri="{FF2B5EF4-FFF2-40B4-BE49-F238E27FC236}">
                <a16:creationId xmlns:a16="http://schemas.microsoft.com/office/drawing/2014/main" id="{66FA0544-1915-403C-AF1E-CA05C541FEC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6CDDAD0-9E33-4EA2-9249-5F3E9199B1E7}"/>
              </a:ext>
            </a:extLst>
          </p:cNvPr>
          <p:cNvSpPr>
            <a:spLocks noGrp="1"/>
          </p:cNvSpPr>
          <p:nvPr>
            <p:ph type="sldNum" sz="quarter" idx="12"/>
          </p:nvPr>
        </p:nvSpPr>
        <p:spPr/>
        <p:txBody>
          <a:bodyPr/>
          <a:lstStyle>
            <a:lvl1pPr>
              <a:defRPr/>
            </a:lvl1pPr>
          </a:lstStyle>
          <a:p>
            <a:fld id="{867DF607-CCCA-435A-A25D-F11D5A851D9A}" type="slidenum">
              <a:rPr lang="en-US" altLang="ja-JP"/>
              <a:pPr/>
              <a:t>‹#›</a:t>
            </a:fld>
            <a:endParaRPr lang="en-US" altLang="ja-JP"/>
          </a:p>
        </p:txBody>
      </p:sp>
    </p:spTree>
    <p:extLst>
      <p:ext uri="{BB962C8B-B14F-4D97-AF65-F5344CB8AC3E}">
        <p14:creationId xmlns:p14="http://schemas.microsoft.com/office/powerpoint/2010/main" val="2360088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4B8CEE6F-5268-492C-AE48-18C6A6D7D8F4}"/>
              </a:ext>
            </a:extLst>
          </p:cNvPr>
          <p:cNvSpPr>
            <a:spLocks noGrp="1"/>
          </p:cNvSpPr>
          <p:nvPr>
            <p:ph type="dt" sz="half" idx="10"/>
          </p:nvPr>
        </p:nvSpPr>
        <p:spPr/>
        <p:txBody>
          <a:bodyPr/>
          <a:lstStyle>
            <a:lvl1pPr>
              <a:defRPr/>
            </a:lvl1pPr>
          </a:lstStyle>
          <a:p>
            <a:pPr>
              <a:defRPr/>
            </a:pPr>
            <a:fld id="{6EADF7C6-4C54-416D-B3A7-D27772CFD8AC}" type="datetimeFigureOut">
              <a:rPr lang="en-US"/>
              <a:pPr>
                <a:defRPr/>
              </a:pPr>
              <a:t>6/19/2024</a:t>
            </a:fld>
            <a:endParaRPr lang="en-US"/>
          </a:p>
        </p:txBody>
      </p:sp>
      <p:sp>
        <p:nvSpPr>
          <p:cNvPr id="5" name="Footer Placeholder 4">
            <a:extLst>
              <a:ext uri="{FF2B5EF4-FFF2-40B4-BE49-F238E27FC236}">
                <a16:creationId xmlns:a16="http://schemas.microsoft.com/office/drawing/2014/main" id="{A1C151C6-BF95-44A7-839F-8EBDE92D48E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D9CD99B-ED63-46C8-A1E5-132B5DFB6560}"/>
              </a:ext>
            </a:extLst>
          </p:cNvPr>
          <p:cNvSpPr>
            <a:spLocks noGrp="1"/>
          </p:cNvSpPr>
          <p:nvPr>
            <p:ph type="sldNum" sz="quarter" idx="12"/>
          </p:nvPr>
        </p:nvSpPr>
        <p:spPr/>
        <p:txBody>
          <a:bodyPr/>
          <a:lstStyle>
            <a:lvl1pPr>
              <a:defRPr/>
            </a:lvl1pPr>
          </a:lstStyle>
          <a:p>
            <a:fld id="{CD0C51E6-645A-41A3-95B6-4CD58C9C53FD}" type="slidenum">
              <a:rPr lang="en-US" altLang="ja-JP"/>
              <a:pPr/>
              <a:t>‹#›</a:t>
            </a:fld>
            <a:endParaRPr lang="en-US" altLang="ja-JP"/>
          </a:p>
        </p:txBody>
      </p:sp>
    </p:spTree>
    <p:extLst>
      <p:ext uri="{BB962C8B-B14F-4D97-AF65-F5344CB8AC3E}">
        <p14:creationId xmlns:p14="http://schemas.microsoft.com/office/powerpoint/2010/main" val="2066194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5422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6AC6D1DA-CBFA-451A-B6A4-864D30638E2C}"/>
              </a:ext>
            </a:extLst>
          </p:cNvPr>
          <p:cNvSpPr>
            <a:spLocks noGrp="1"/>
          </p:cNvSpPr>
          <p:nvPr>
            <p:ph type="dt" sz="half" idx="10"/>
          </p:nvPr>
        </p:nvSpPr>
        <p:spPr/>
        <p:txBody>
          <a:bodyPr/>
          <a:lstStyle>
            <a:lvl1pPr>
              <a:defRPr/>
            </a:lvl1pPr>
          </a:lstStyle>
          <a:p>
            <a:pPr>
              <a:defRPr/>
            </a:pPr>
            <a:fld id="{B32E0936-5C86-411A-950C-E80AFF9A7DDB}" type="datetimeFigureOut">
              <a:rPr lang="en-US"/>
              <a:pPr>
                <a:defRPr/>
              </a:pPr>
              <a:t>6/19/2024</a:t>
            </a:fld>
            <a:endParaRPr lang="en-US"/>
          </a:p>
        </p:txBody>
      </p:sp>
      <p:sp>
        <p:nvSpPr>
          <p:cNvPr id="5" name="Footer Placeholder 4">
            <a:extLst>
              <a:ext uri="{FF2B5EF4-FFF2-40B4-BE49-F238E27FC236}">
                <a16:creationId xmlns:a16="http://schemas.microsoft.com/office/drawing/2014/main" id="{E7F499C5-93EE-406F-AAD7-49F2BCB8D7C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DFEC97D-CEC8-431F-874A-D456D127CB64}"/>
              </a:ext>
            </a:extLst>
          </p:cNvPr>
          <p:cNvSpPr>
            <a:spLocks noGrp="1"/>
          </p:cNvSpPr>
          <p:nvPr>
            <p:ph type="sldNum" sz="quarter" idx="12"/>
          </p:nvPr>
        </p:nvSpPr>
        <p:spPr/>
        <p:txBody>
          <a:bodyPr/>
          <a:lstStyle>
            <a:lvl1pPr>
              <a:defRPr/>
            </a:lvl1pPr>
          </a:lstStyle>
          <a:p>
            <a:fld id="{5169B69C-1308-41E3-80B3-FDE1BA3DC589}" type="slidenum">
              <a:rPr lang="en-US" altLang="ja-JP"/>
              <a:pPr/>
              <a:t>‹#›</a:t>
            </a:fld>
            <a:endParaRPr lang="en-US" altLang="ja-JP"/>
          </a:p>
        </p:txBody>
      </p:sp>
    </p:spTree>
    <p:extLst>
      <p:ext uri="{BB962C8B-B14F-4D97-AF65-F5344CB8AC3E}">
        <p14:creationId xmlns:p14="http://schemas.microsoft.com/office/powerpoint/2010/main" val="1504780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ACC2F4EF-447C-4379-AB0B-57EC316ACFF0}"/>
              </a:ext>
            </a:extLst>
          </p:cNvPr>
          <p:cNvSpPr>
            <a:spLocks noGrp="1"/>
          </p:cNvSpPr>
          <p:nvPr>
            <p:ph type="dt" sz="half" idx="10"/>
          </p:nvPr>
        </p:nvSpPr>
        <p:spPr/>
        <p:txBody>
          <a:bodyPr/>
          <a:lstStyle>
            <a:lvl1pPr>
              <a:defRPr/>
            </a:lvl1pPr>
          </a:lstStyle>
          <a:p>
            <a:pPr>
              <a:defRPr/>
            </a:pPr>
            <a:fld id="{273E36E9-9F34-4836-9309-A21B2940827F}" type="datetimeFigureOut">
              <a:rPr lang="en-US"/>
              <a:pPr>
                <a:defRPr/>
              </a:pPr>
              <a:t>6/19/2024</a:t>
            </a:fld>
            <a:endParaRPr lang="en-US"/>
          </a:p>
        </p:txBody>
      </p:sp>
      <p:sp>
        <p:nvSpPr>
          <p:cNvPr id="5" name="Footer Placeholder 4">
            <a:extLst>
              <a:ext uri="{FF2B5EF4-FFF2-40B4-BE49-F238E27FC236}">
                <a16:creationId xmlns:a16="http://schemas.microsoft.com/office/drawing/2014/main" id="{D237852E-A2BA-49C3-B4F3-F185E95A6B7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185CED6-ADCF-4177-AB6F-5065A52EFB16}"/>
              </a:ext>
            </a:extLst>
          </p:cNvPr>
          <p:cNvSpPr>
            <a:spLocks noGrp="1"/>
          </p:cNvSpPr>
          <p:nvPr>
            <p:ph type="sldNum" sz="quarter" idx="12"/>
          </p:nvPr>
        </p:nvSpPr>
        <p:spPr/>
        <p:txBody>
          <a:bodyPr/>
          <a:lstStyle>
            <a:lvl1pPr>
              <a:defRPr/>
            </a:lvl1pPr>
          </a:lstStyle>
          <a:p>
            <a:fld id="{989B1D8E-6952-4DE2-ADFE-8ABCF340ECC9}" type="slidenum">
              <a:rPr lang="en-US" altLang="ja-JP"/>
              <a:pPr/>
              <a:t>‹#›</a:t>
            </a:fld>
            <a:endParaRPr lang="en-US" altLang="ja-JP"/>
          </a:p>
        </p:txBody>
      </p:sp>
    </p:spTree>
    <p:extLst>
      <p:ext uri="{BB962C8B-B14F-4D97-AF65-F5344CB8AC3E}">
        <p14:creationId xmlns:p14="http://schemas.microsoft.com/office/powerpoint/2010/main" val="3529175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5C6CC150-D3BD-4118-8D73-A5A399BA51BA}"/>
              </a:ext>
            </a:extLst>
          </p:cNvPr>
          <p:cNvSpPr>
            <a:spLocks noGrp="1"/>
          </p:cNvSpPr>
          <p:nvPr>
            <p:ph type="dt" sz="half" idx="10"/>
          </p:nvPr>
        </p:nvSpPr>
        <p:spPr/>
        <p:txBody>
          <a:bodyPr/>
          <a:lstStyle>
            <a:lvl1pPr>
              <a:defRPr/>
            </a:lvl1pPr>
          </a:lstStyle>
          <a:p>
            <a:pPr>
              <a:defRPr/>
            </a:pPr>
            <a:fld id="{947A3A33-4A72-41AF-BDE8-E0FBD34BC019}" type="datetimeFigureOut">
              <a:rPr lang="en-US"/>
              <a:pPr>
                <a:defRPr/>
              </a:pPr>
              <a:t>6/19/2024</a:t>
            </a:fld>
            <a:endParaRPr lang="en-US"/>
          </a:p>
        </p:txBody>
      </p:sp>
      <p:sp>
        <p:nvSpPr>
          <p:cNvPr id="5" name="Footer Placeholder 4">
            <a:extLst>
              <a:ext uri="{FF2B5EF4-FFF2-40B4-BE49-F238E27FC236}">
                <a16:creationId xmlns:a16="http://schemas.microsoft.com/office/drawing/2014/main" id="{8CC69A76-33CF-4DE3-82F8-7305735B288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6EDE1C8-AEFE-428A-81B4-8290A686B906}"/>
              </a:ext>
            </a:extLst>
          </p:cNvPr>
          <p:cNvSpPr>
            <a:spLocks noGrp="1"/>
          </p:cNvSpPr>
          <p:nvPr>
            <p:ph type="sldNum" sz="quarter" idx="12"/>
          </p:nvPr>
        </p:nvSpPr>
        <p:spPr/>
        <p:txBody>
          <a:bodyPr/>
          <a:lstStyle>
            <a:lvl1pPr>
              <a:defRPr/>
            </a:lvl1pPr>
          </a:lstStyle>
          <a:p>
            <a:fld id="{E4298FBB-3E5D-4E30-A9B5-E4345A53F7FC}" type="slidenum">
              <a:rPr lang="en-US" altLang="ja-JP"/>
              <a:pPr/>
              <a:t>‹#›</a:t>
            </a:fld>
            <a:endParaRPr lang="en-US" altLang="ja-JP"/>
          </a:p>
        </p:txBody>
      </p:sp>
    </p:spTree>
    <p:extLst>
      <p:ext uri="{BB962C8B-B14F-4D97-AF65-F5344CB8AC3E}">
        <p14:creationId xmlns:p14="http://schemas.microsoft.com/office/powerpoint/2010/main" val="885751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A1504731-9638-4F94-B337-1485D9995369}"/>
              </a:ext>
            </a:extLst>
          </p:cNvPr>
          <p:cNvSpPr>
            <a:spLocks noGrp="1"/>
          </p:cNvSpPr>
          <p:nvPr>
            <p:ph type="dt" sz="half" idx="10"/>
          </p:nvPr>
        </p:nvSpPr>
        <p:spPr/>
        <p:txBody>
          <a:bodyPr/>
          <a:lstStyle>
            <a:lvl1pPr>
              <a:defRPr/>
            </a:lvl1pPr>
          </a:lstStyle>
          <a:p>
            <a:pPr>
              <a:defRPr/>
            </a:pPr>
            <a:fld id="{10FF5513-9BEE-4E24-A258-69421B1C5BCC}" type="datetimeFigureOut">
              <a:rPr lang="en-US"/>
              <a:pPr>
                <a:defRPr/>
              </a:pPr>
              <a:t>6/19/2024</a:t>
            </a:fld>
            <a:endParaRPr lang="en-US"/>
          </a:p>
        </p:txBody>
      </p:sp>
      <p:sp>
        <p:nvSpPr>
          <p:cNvPr id="6" name="Footer Placeholder 4">
            <a:extLst>
              <a:ext uri="{FF2B5EF4-FFF2-40B4-BE49-F238E27FC236}">
                <a16:creationId xmlns:a16="http://schemas.microsoft.com/office/drawing/2014/main" id="{10C18456-6B82-4D1A-9A30-705FC0AB545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244E822-461F-4E68-BFEA-ED9D70D1320E}"/>
              </a:ext>
            </a:extLst>
          </p:cNvPr>
          <p:cNvSpPr>
            <a:spLocks noGrp="1"/>
          </p:cNvSpPr>
          <p:nvPr>
            <p:ph type="sldNum" sz="quarter" idx="12"/>
          </p:nvPr>
        </p:nvSpPr>
        <p:spPr/>
        <p:txBody>
          <a:bodyPr/>
          <a:lstStyle>
            <a:lvl1pPr>
              <a:defRPr/>
            </a:lvl1pPr>
          </a:lstStyle>
          <a:p>
            <a:fld id="{829B16ED-63D6-47DB-A3CD-D27579F474BD}" type="slidenum">
              <a:rPr lang="en-US" altLang="ja-JP"/>
              <a:pPr/>
              <a:t>‹#›</a:t>
            </a:fld>
            <a:endParaRPr lang="en-US" altLang="ja-JP"/>
          </a:p>
        </p:txBody>
      </p:sp>
    </p:spTree>
    <p:extLst>
      <p:ext uri="{BB962C8B-B14F-4D97-AF65-F5344CB8AC3E}">
        <p14:creationId xmlns:p14="http://schemas.microsoft.com/office/powerpoint/2010/main" val="83411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2589EDAF-966E-467E-98B2-AFC1EB2ECAD3}"/>
              </a:ext>
            </a:extLst>
          </p:cNvPr>
          <p:cNvSpPr>
            <a:spLocks noGrp="1"/>
          </p:cNvSpPr>
          <p:nvPr>
            <p:ph type="dt" sz="half" idx="10"/>
          </p:nvPr>
        </p:nvSpPr>
        <p:spPr/>
        <p:txBody>
          <a:bodyPr/>
          <a:lstStyle>
            <a:lvl1pPr>
              <a:defRPr/>
            </a:lvl1pPr>
          </a:lstStyle>
          <a:p>
            <a:pPr>
              <a:defRPr/>
            </a:pPr>
            <a:fld id="{3514F666-381B-490D-A27C-41079EB8D86E}" type="datetimeFigureOut">
              <a:rPr lang="en-US"/>
              <a:pPr>
                <a:defRPr/>
              </a:pPr>
              <a:t>6/19/2024</a:t>
            </a:fld>
            <a:endParaRPr lang="en-US"/>
          </a:p>
        </p:txBody>
      </p:sp>
      <p:sp>
        <p:nvSpPr>
          <p:cNvPr id="8" name="Footer Placeholder 4">
            <a:extLst>
              <a:ext uri="{FF2B5EF4-FFF2-40B4-BE49-F238E27FC236}">
                <a16:creationId xmlns:a16="http://schemas.microsoft.com/office/drawing/2014/main" id="{2D64231F-8E0C-430A-892D-2C0D8574CE7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E628D92-55F6-46BA-AF9C-BE91117FD45A}"/>
              </a:ext>
            </a:extLst>
          </p:cNvPr>
          <p:cNvSpPr>
            <a:spLocks noGrp="1"/>
          </p:cNvSpPr>
          <p:nvPr>
            <p:ph type="sldNum" sz="quarter" idx="12"/>
          </p:nvPr>
        </p:nvSpPr>
        <p:spPr/>
        <p:txBody>
          <a:bodyPr/>
          <a:lstStyle>
            <a:lvl1pPr>
              <a:defRPr/>
            </a:lvl1pPr>
          </a:lstStyle>
          <a:p>
            <a:fld id="{43B8E852-83F5-46CF-9E2F-935D92B05A08}" type="slidenum">
              <a:rPr lang="en-US" altLang="ja-JP"/>
              <a:pPr/>
              <a:t>‹#›</a:t>
            </a:fld>
            <a:endParaRPr lang="en-US" altLang="ja-JP"/>
          </a:p>
        </p:txBody>
      </p:sp>
    </p:spTree>
    <p:extLst>
      <p:ext uri="{BB962C8B-B14F-4D97-AF65-F5344CB8AC3E}">
        <p14:creationId xmlns:p14="http://schemas.microsoft.com/office/powerpoint/2010/main" val="2051871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FC0579E4-48F7-47F6-AF19-27D2662FDFAB}"/>
              </a:ext>
            </a:extLst>
          </p:cNvPr>
          <p:cNvSpPr>
            <a:spLocks noGrp="1"/>
          </p:cNvSpPr>
          <p:nvPr>
            <p:ph type="dt" sz="half" idx="10"/>
          </p:nvPr>
        </p:nvSpPr>
        <p:spPr/>
        <p:txBody>
          <a:bodyPr/>
          <a:lstStyle>
            <a:lvl1pPr>
              <a:defRPr/>
            </a:lvl1pPr>
          </a:lstStyle>
          <a:p>
            <a:pPr>
              <a:defRPr/>
            </a:pPr>
            <a:fld id="{438975A3-9518-4D45-9675-A32B93A16819}" type="datetimeFigureOut">
              <a:rPr lang="en-US"/>
              <a:pPr>
                <a:defRPr/>
              </a:pPr>
              <a:t>6/19/2024</a:t>
            </a:fld>
            <a:endParaRPr lang="en-US"/>
          </a:p>
        </p:txBody>
      </p:sp>
      <p:sp>
        <p:nvSpPr>
          <p:cNvPr id="4" name="Footer Placeholder 4">
            <a:extLst>
              <a:ext uri="{FF2B5EF4-FFF2-40B4-BE49-F238E27FC236}">
                <a16:creationId xmlns:a16="http://schemas.microsoft.com/office/drawing/2014/main" id="{64952146-7E9D-4761-8CF9-A12EB6F4BB2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0678DE5D-E2E7-4DA1-9C62-E7E61E6BF5ED}"/>
              </a:ext>
            </a:extLst>
          </p:cNvPr>
          <p:cNvSpPr>
            <a:spLocks noGrp="1"/>
          </p:cNvSpPr>
          <p:nvPr>
            <p:ph type="sldNum" sz="quarter" idx="12"/>
          </p:nvPr>
        </p:nvSpPr>
        <p:spPr/>
        <p:txBody>
          <a:bodyPr/>
          <a:lstStyle>
            <a:lvl1pPr>
              <a:defRPr/>
            </a:lvl1pPr>
          </a:lstStyle>
          <a:p>
            <a:fld id="{9D4426E0-A650-4D10-B2D3-0D93C171F138}" type="slidenum">
              <a:rPr lang="en-US" altLang="ja-JP"/>
              <a:pPr/>
              <a:t>‹#›</a:t>
            </a:fld>
            <a:endParaRPr lang="en-US" altLang="ja-JP"/>
          </a:p>
        </p:txBody>
      </p:sp>
    </p:spTree>
    <p:extLst>
      <p:ext uri="{BB962C8B-B14F-4D97-AF65-F5344CB8AC3E}">
        <p14:creationId xmlns:p14="http://schemas.microsoft.com/office/powerpoint/2010/main" val="1596542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B06BC68-9971-4E27-B135-461F960FB48C}"/>
              </a:ext>
            </a:extLst>
          </p:cNvPr>
          <p:cNvSpPr>
            <a:spLocks noGrp="1"/>
          </p:cNvSpPr>
          <p:nvPr>
            <p:ph type="dt" sz="half" idx="10"/>
          </p:nvPr>
        </p:nvSpPr>
        <p:spPr/>
        <p:txBody>
          <a:bodyPr/>
          <a:lstStyle>
            <a:lvl1pPr>
              <a:defRPr/>
            </a:lvl1pPr>
          </a:lstStyle>
          <a:p>
            <a:pPr>
              <a:defRPr/>
            </a:pPr>
            <a:fld id="{A1F4CF4E-37F5-4526-AF48-8EBDEFAEE503}" type="datetimeFigureOut">
              <a:rPr lang="en-US"/>
              <a:pPr>
                <a:defRPr/>
              </a:pPr>
              <a:t>6/19/2024</a:t>
            </a:fld>
            <a:endParaRPr lang="en-US"/>
          </a:p>
        </p:txBody>
      </p:sp>
      <p:sp>
        <p:nvSpPr>
          <p:cNvPr id="3" name="Footer Placeholder 4">
            <a:extLst>
              <a:ext uri="{FF2B5EF4-FFF2-40B4-BE49-F238E27FC236}">
                <a16:creationId xmlns:a16="http://schemas.microsoft.com/office/drawing/2014/main" id="{0DF197F1-EEDA-443D-8E01-48C0C840C51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CC6061ED-DC2D-45F4-82B5-7AF5F8E110F1}"/>
              </a:ext>
            </a:extLst>
          </p:cNvPr>
          <p:cNvSpPr>
            <a:spLocks noGrp="1"/>
          </p:cNvSpPr>
          <p:nvPr>
            <p:ph type="sldNum" sz="quarter" idx="12"/>
          </p:nvPr>
        </p:nvSpPr>
        <p:spPr/>
        <p:txBody>
          <a:bodyPr/>
          <a:lstStyle>
            <a:lvl1pPr>
              <a:defRPr/>
            </a:lvl1pPr>
          </a:lstStyle>
          <a:p>
            <a:fld id="{22DB01BD-203D-4F0E-AC4D-23E0F4F24660}" type="slidenum">
              <a:rPr lang="en-US" altLang="ja-JP"/>
              <a:pPr/>
              <a:t>‹#›</a:t>
            </a:fld>
            <a:endParaRPr lang="en-US" altLang="ja-JP"/>
          </a:p>
        </p:txBody>
      </p:sp>
    </p:spTree>
    <p:extLst>
      <p:ext uri="{BB962C8B-B14F-4D97-AF65-F5344CB8AC3E}">
        <p14:creationId xmlns:p14="http://schemas.microsoft.com/office/powerpoint/2010/main" val="1451943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B92AFBD6-9FDF-4D17-8793-ACDFF64E0180}"/>
              </a:ext>
            </a:extLst>
          </p:cNvPr>
          <p:cNvSpPr>
            <a:spLocks noGrp="1"/>
          </p:cNvSpPr>
          <p:nvPr>
            <p:ph type="dt" sz="half" idx="10"/>
          </p:nvPr>
        </p:nvSpPr>
        <p:spPr/>
        <p:txBody>
          <a:bodyPr/>
          <a:lstStyle>
            <a:lvl1pPr>
              <a:defRPr/>
            </a:lvl1pPr>
          </a:lstStyle>
          <a:p>
            <a:pPr>
              <a:defRPr/>
            </a:pPr>
            <a:fld id="{09962D0E-B6EB-40D5-924C-C209A3D6A207}" type="datetimeFigureOut">
              <a:rPr lang="en-US"/>
              <a:pPr>
                <a:defRPr/>
              </a:pPr>
              <a:t>6/19/2024</a:t>
            </a:fld>
            <a:endParaRPr lang="en-US"/>
          </a:p>
        </p:txBody>
      </p:sp>
      <p:sp>
        <p:nvSpPr>
          <p:cNvPr id="6" name="Footer Placeholder 4">
            <a:extLst>
              <a:ext uri="{FF2B5EF4-FFF2-40B4-BE49-F238E27FC236}">
                <a16:creationId xmlns:a16="http://schemas.microsoft.com/office/drawing/2014/main" id="{7221FF3A-BA69-4080-8CD7-8A6DFF84FD8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A0FF013-2014-4E92-856A-187DBF182A91}"/>
              </a:ext>
            </a:extLst>
          </p:cNvPr>
          <p:cNvSpPr>
            <a:spLocks noGrp="1"/>
          </p:cNvSpPr>
          <p:nvPr>
            <p:ph type="sldNum" sz="quarter" idx="12"/>
          </p:nvPr>
        </p:nvSpPr>
        <p:spPr/>
        <p:txBody>
          <a:bodyPr/>
          <a:lstStyle>
            <a:lvl1pPr>
              <a:defRPr/>
            </a:lvl1pPr>
          </a:lstStyle>
          <a:p>
            <a:fld id="{D06EC00E-3ADE-4D93-8415-999781F0192D}" type="slidenum">
              <a:rPr lang="en-US" altLang="ja-JP"/>
              <a:pPr/>
              <a:t>‹#›</a:t>
            </a:fld>
            <a:endParaRPr lang="en-US" altLang="ja-JP"/>
          </a:p>
        </p:txBody>
      </p:sp>
    </p:spTree>
    <p:extLst>
      <p:ext uri="{BB962C8B-B14F-4D97-AF65-F5344CB8AC3E}">
        <p14:creationId xmlns:p14="http://schemas.microsoft.com/office/powerpoint/2010/main" val="3546602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17CE5169-6235-48BB-AF46-4595A670028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2" r:id="rId1"/>
  </p:sldLayoutIdLst>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3F82B5AC-1B99-4C0C-9D3F-056FBE3CF582}"/>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ja-JP"/>
          </a:p>
        </p:txBody>
      </p:sp>
      <p:sp>
        <p:nvSpPr>
          <p:cNvPr id="2051" name="Text Placeholder 2">
            <a:extLst>
              <a:ext uri="{FF2B5EF4-FFF2-40B4-BE49-F238E27FC236}">
                <a16:creationId xmlns:a16="http://schemas.microsoft.com/office/drawing/2014/main" id="{C3EC2EEC-6DD3-484D-AF04-6A0C0B51FFCD}"/>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BAE25875-715F-42D6-AF91-7994CDE3C45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ea typeface="ＭＳ Ｐゴシック" panose="020B0600070205080204" pitchFamily="50" charset="-128"/>
              </a:defRPr>
            </a:lvl1pPr>
          </a:lstStyle>
          <a:p>
            <a:pPr>
              <a:defRPr/>
            </a:pPr>
            <a:fld id="{ACBDD721-3772-4F06-8C39-583E26B1F394}" type="datetimeFigureOut">
              <a:rPr lang="en-US"/>
              <a:pPr>
                <a:defRPr/>
              </a:pPr>
              <a:t>6/19/2024</a:t>
            </a:fld>
            <a:endParaRPr lang="en-US"/>
          </a:p>
        </p:txBody>
      </p:sp>
      <p:sp>
        <p:nvSpPr>
          <p:cNvPr id="5" name="Footer Placeholder 4">
            <a:extLst>
              <a:ext uri="{FF2B5EF4-FFF2-40B4-BE49-F238E27FC236}">
                <a16:creationId xmlns:a16="http://schemas.microsoft.com/office/drawing/2014/main" id="{4F7B64E9-930A-46E6-8216-B02B0BAC2DE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ea typeface="ＭＳ Ｐゴシック" panose="020B0600070205080204" pitchFamily="50" charset="-128"/>
              </a:defRPr>
            </a:lvl1pPr>
          </a:lstStyle>
          <a:p>
            <a:pPr>
              <a:defRPr/>
            </a:pPr>
            <a:endParaRPr lang="en-US"/>
          </a:p>
        </p:txBody>
      </p:sp>
      <p:sp>
        <p:nvSpPr>
          <p:cNvPr id="6" name="Slide Number Placeholder 5">
            <a:extLst>
              <a:ext uri="{FF2B5EF4-FFF2-40B4-BE49-F238E27FC236}">
                <a16:creationId xmlns:a16="http://schemas.microsoft.com/office/drawing/2014/main" id="{6137A4FA-EBB7-422C-8072-9C8D61760B2B}"/>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F4C2D9C-537F-41AF-92CB-A963E8F39D66}" type="slidenum">
              <a:rPr lang="en-US" altLang="ja-JP"/>
              <a:pPr/>
              <a:t>‹#›</a:t>
            </a:fld>
            <a:endParaRPr lang="en-US" altLang="ja-JP"/>
          </a:p>
        </p:txBody>
      </p:sp>
      <p:pic>
        <p:nvPicPr>
          <p:cNvPr id="2055" name="図 6">
            <a:extLst>
              <a:ext uri="{FF2B5EF4-FFF2-40B4-BE49-F238E27FC236}">
                <a16:creationId xmlns:a16="http://schemas.microsoft.com/office/drawing/2014/main" id="{B8CDEA42-E9CA-4F16-9172-BFD34085E813}"/>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itchFamily="34" charset="0"/>
          <a:ea typeface="ＭＳ Ｐゴシック" charset="-128"/>
        </a:defRPr>
      </a:lvl2pPr>
      <a:lvl3pPr algn="l" rtl="0" eaLnBrk="0" fontAlgn="base" hangingPunct="0">
        <a:lnSpc>
          <a:spcPct val="90000"/>
        </a:lnSpc>
        <a:spcBef>
          <a:spcPct val="0"/>
        </a:spcBef>
        <a:spcAft>
          <a:spcPct val="0"/>
        </a:spcAft>
        <a:defRPr kumimoji="1" sz="4400">
          <a:solidFill>
            <a:schemeClr val="tx1"/>
          </a:solidFill>
          <a:latin typeface="Calibri Light" pitchFamily="34" charset="0"/>
          <a:ea typeface="ＭＳ Ｐゴシック" charset="-128"/>
        </a:defRPr>
      </a:lvl3pPr>
      <a:lvl4pPr algn="l" rtl="0" eaLnBrk="0" fontAlgn="base" hangingPunct="0">
        <a:lnSpc>
          <a:spcPct val="90000"/>
        </a:lnSpc>
        <a:spcBef>
          <a:spcPct val="0"/>
        </a:spcBef>
        <a:spcAft>
          <a:spcPct val="0"/>
        </a:spcAft>
        <a:defRPr kumimoji="1" sz="4400">
          <a:solidFill>
            <a:schemeClr val="tx1"/>
          </a:solidFill>
          <a:latin typeface="Calibri Light" pitchFamily="34" charset="0"/>
          <a:ea typeface="ＭＳ Ｐゴシック" charset="-128"/>
        </a:defRPr>
      </a:lvl4pPr>
      <a:lvl5pPr algn="l" rtl="0" eaLnBrk="0" fontAlgn="base" hangingPunct="0">
        <a:lnSpc>
          <a:spcPct val="90000"/>
        </a:lnSpc>
        <a:spcBef>
          <a:spcPct val="0"/>
        </a:spcBef>
        <a:spcAft>
          <a:spcPct val="0"/>
        </a:spcAft>
        <a:defRPr kumimoji="1" sz="4400">
          <a:solidFill>
            <a:schemeClr val="tx1"/>
          </a:solidFill>
          <a:latin typeface="Calibri Light" pitchFamily="34" charset="0"/>
          <a:ea typeface="ＭＳ Ｐゴシック" charset="-128"/>
        </a:defRPr>
      </a:lvl5pPr>
      <a:lvl6pPr marL="4572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6pPr>
      <a:lvl7pPr marL="9144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7pPr>
      <a:lvl8pPr marL="13716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8pPr>
      <a:lvl9pPr marL="18288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11">
            <a:extLst>
              <a:ext uri="{FF2B5EF4-FFF2-40B4-BE49-F238E27FC236}">
                <a16:creationId xmlns:a16="http://schemas.microsoft.com/office/drawing/2014/main" id="{B0E11618-E0CB-4452-9ED2-B787F71F57FB}"/>
              </a:ext>
            </a:extLst>
          </p:cNvPr>
          <p:cNvSpPr txBox="1"/>
          <p:nvPr/>
        </p:nvSpPr>
        <p:spPr>
          <a:xfrm>
            <a:off x="223838" y="750888"/>
            <a:ext cx="51990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43B5D5"/>
                </a:solidFill>
                <a:latin typeface="+mn-ea"/>
              </a:rPr>
              <a:t>貯蓄は将来に備えるための必須アイテム</a:t>
            </a:r>
          </a:p>
        </p:txBody>
      </p:sp>
      <p:sp>
        <p:nvSpPr>
          <p:cNvPr id="4099" name="テキスト ボックス 8">
            <a:extLst>
              <a:ext uri="{FF2B5EF4-FFF2-40B4-BE49-F238E27FC236}">
                <a16:creationId xmlns:a16="http://schemas.microsoft.com/office/drawing/2014/main" id="{17698A19-AD52-4430-908A-ACF5A00B1612}"/>
              </a:ext>
            </a:extLst>
          </p:cNvPr>
          <p:cNvSpPr txBox="1">
            <a:spLocks noChangeArrowheads="1"/>
          </p:cNvSpPr>
          <p:nvPr/>
        </p:nvSpPr>
        <p:spPr bwMode="auto">
          <a:xfrm>
            <a:off x="223838" y="1301750"/>
            <a:ext cx="4773612"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　家計管理は「収入と支出のバランスをとること」ですが、支出が収入を超えなければよいというだけではありません。結婚や住宅の購入など、将来のライフイベントの資金を用意する方法として重要なのが貯蓄です。貯蓄には、ケガや病気などによる、不意の出費に備えるという役割もあります。</a:t>
            </a:r>
          </a:p>
          <a:p>
            <a:pPr eaLnBrk="1" hangingPunct="1">
              <a:lnSpc>
                <a:spcPct val="150000"/>
              </a:lnSpc>
              <a:spcBef>
                <a:spcPct val="0"/>
              </a:spcBef>
              <a:buFontTx/>
              <a:buNone/>
            </a:pPr>
            <a:r>
              <a:rPr lang="ja-JP" altLang="en-US" sz="1600"/>
              <a:t>　しかし、あまったお金で貯蓄をしようとしても、なかなか思いどおりにできないものです。そのため、給料をもらったら先取りで貯蓄をし、その残りを「使えるお金」と考えると、計画的に貯蓄ができます。</a:t>
            </a:r>
          </a:p>
        </p:txBody>
      </p:sp>
      <p:pic>
        <p:nvPicPr>
          <p:cNvPr id="4100" name="図 1">
            <a:extLst>
              <a:ext uri="{FF2B5EF4-FFF2-40B4-BE49-F238E27FC236}">
                <a16:creationId xmlns:a16="http://schemas.microsoft.com/office/drawing/2014/main" id="{3E82D55F-64AB-40FD-AEBC-773825A594F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99063" y="1446213"/>
            <a:ext cx="3517900" cy="253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図 3">
            <a:extLst>
              <a:ext uri="{FF2B5EF4-FFF2-40B4-BE49-F238E27FC236}">
                <a16:creationId xmlns:a16="http://schemas.microsoft.com/office/drawing/2014/main" id="{29596AD4-B007-4945-95A7-8D196888E89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3838" y="5237163"/>
            <a:ext cx="7021512"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1章">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56F3AE19-D11F-47BD-809D-55AA1EB84C54}"/>
</file>

<file path=customXml/itemProps2.xml><?xml version="1.0" encoding="utf-8"?>
<ds:datastoreItem xmlns:ds="http://schemas.openxmlformats.org/officeDocument/2006/customXml" ds:itemID="{8AA723F0-93CB-4788-B425-0483C51173F5}"/>
</file>

<file path=customXml/itemProps3.xml><?xml version="1.0" encoding="utf-8"?>
<ds:datastoreItem xmlns:ds="http://schemas.openxmlformats.org/officeDocument/2006/customXml" ds:itemID="{685D68B8-79C4-450D-A30F-E702FE0E89A8}"/>
</file>

<file path=docProps/app.xml><?xml version="1.0" encoding="utf-8"?>
<Properties xmlns="http://schemas.openxmlformats.org/officeDocument/2006/extended-properties" xmlns:vt="http://schemas.openxmlformats.org/officeDocument/2006/docPropsVTypes">
  <TotalTime>21</TotalTime>
  <Words>136</Words>
  <Application>Microsoft Office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2</vt:i4>
      </vt:variant>
      <vt:variant>
        <vt:lpstr>スライド タイトル</vt:lpstr>
      </vt:variant>
      <vt:variant>
        <vt:i4>1</vt:i4>
      </vt:variant>
    </vt:vector>
  </HeadingPairs>
  <TitlesOfParts>
    <vt:vector size="6" baseType="lpstr">
      <vt:lpstr>Arial</vt:lpstr>
      <vt:lpstr>Calibri</vt:lpstr>
      <vt:lpstr>Calibri Light</vt:lpstr>
      <vt:lpstr>第1章</vt:lpstr>
      <vt:lpstr>1_第1章</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13</cp:revision>
  <dcterms:created xsi:type="dcterms:W3CDTF">2016-03-12T01:57:31Z</dcterms:created>
  <dcterms:modified xsi:type="dcterms:W3CDTF">2024-06-19T07:24:36Z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