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9.xml" ContentType="application/vnd.openxmlformats-officedocument.presentationml.slideLayout+xml"/>
  <Override PartName="/ppt/theme/theme1.xml" ContentType="application/vnd.openxmlformats-officedocument.theme+xml"/>
  <Override PartName="/ppt/theme/theme2.xml" ContentType="application/vnd.openxmlformats-officedocument.theme+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core.xml" ContentType="application/vnd.openxmlformats-package.core-properties+xml"/>
  <Override PartName="/docProps/app.xml" ContentType="application/vnd.openxmlformats-officedocument.extended-properti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1"/>
    <p:sldMasterId id="2147483664" r:id="rId2"/>
  </p:sldMasterIdLst>
  <p:sldIdLst>
    <p:sldId id="259" r:id="rId3"/>
  </p:sldIdLst>
  <p:sldSz cx="9144000" cy="6858000" type="screen4x3"/>
  <p:notesSz cx="6858000" cy="9144000"/>
  <p:defaultTextStyle>
    <a:defPPr>
      <a:defRPr lang="ja-JP"/>
    </a:defPPr>
    <a:lvl1pPr algn="l" rtl="0" eaLnBrk="0" fontAlgn="base" hangingPunct="0">
      <a:spcBef>
        <a:spcPct val="0"/>
      </a:spcBef>
      <a:spcAft>
        <a:spcPct val="0"/>
      </a:spcAft>
      <a:defRPr kumimoji="1" kern="1200">
        <a:solidFill>
          <a:schemeClr val="tx1"/>
        </a:solidFill>
        <a:latin typeface="Calibri" panose="020F0502020204030204" pitchFamily="34" charset="0"/>
        <a:ea typeface="ＭＳ Ｐゴシック" panose="020B0600070205080204" pitchFamily="50" charset="-128"/>
        <a:cs typeface="+mn-cs"/>
      </a:defRPr>
    </a:lvl1pPr>
    <a:lvl2pPr marL="457200" algn="l" rtl="0" eaLnBrk="0" fontAlgn="base" hangingPunct="0">
      <a:spcBef>
        <a:spcPct val="0"/>
      </a:spcBef>
      <a:spcAft>
        <a:spcPct val="0"/>
      </a:spcAft>
      <a:defRPr kumimoji="1" kern="1200">
        <a:solidFill>
          <a:schemeClr val="tx1"/>
        </a:solidFill>
        <a:latin typeface="Calibri" panose="020F0502020204030204" pitchFamily="34" charset="0"/>
        <a:ea typeface="ＭＳ Ｐゴシック" panose="020B0600070205080204" pitchFamily="50" charset="-128"/>
        <a:cs typeface="+mn-cs"/>
      </a:defRPr>
    </a:lvl2pPr>
    <a:lvl3pPr marL="914400" algn="l" rtl="0" eaLnBrk="0" fontAlgn="base" hangingPunct="0">
      <a:spcBef>
        <a:spcPct val="0"/>
      </a:spcBef>
      <a:spcAft>
        <a:spcPct val="0"/>
      </a:spcAft>
      <a:defRPr kumimoji="1" kern="1200">
        <a:solidFill>
          <a:schemeClr val="tx1"/>
        </a:solidFill>
        <a:latin typeface="Calibri" panose="020F0502020204030204" pitchFamily="34" charset="0"/>
        <a:ea typeface="ＭＳ Ｐゴシック" panose="020B0600070205080204" pitchFamily="50" charset="-128"/>
        <a:cs typeface="+mn-cs"/>
      </a:defRPr>
    </a:lvl3pPr>
    <a:lvl4pPr marL="1371600" algn="l" rtl="0" eaLnBrk="0" fontAlgn="base" hangingPunct="0">
      <a:spcBef>
        <a:spcPct val="0"/>
      </a:spcBef>
      <a:spcAft>
        <a:spcPct val="0"/>
      </a:spcAft>
      <a:defRPr kumimoji="1" kern="1200">
        <a:solidFill>
          <a:schemeClr val="tx1"/>
        </a:solidFill>
        <a:latin typeface="Calibri" panose="020F0502020204030204" pitchFamily="34" charset="0"/>
        <a:ea typeface="ＭＳ Ｐゴシック" panose="020B0600070205080204" pitchFamily="50" charset="-128"/>
        <a:cs typeface="+mn-cs"/>
      </a:defRPr>
    </a:lvl4pPr>
    <a:lvl5pPr marL="1828800" algn="l" rtl="0" eaLnBrk="0" fontAlgn="base" hangingPunct="0">
      <a:spcBef>
        <a:spcPct val="0"/>
      </a:spcBef>
      <a:spcAft>
        <a:spcPct val="0"/>
      </a:spcAft>
      <a:defRPr kumimoji="1" kern="1200">
        <a:solidFill>
          <a:schemeClr val="tx1"/>
        </a:solidFill>
        <a:latin typeface="Calibri" panose="020F0502020204030204" pitchFamily="34" charset="0"/>
        <a:ea typeface="ＭＳ Ｐゴシック" panose="020B0600070205080204" pitchFamily="50" charset="-128"/>
        <a:cs typeface="+mn-cs"/>
      </a:defRPr>
    </a:lvl5pPr>
    <a:lvl6pPr marL="2286000" algn="l" defTabSz="914400" rtl="0" eaLnBrk="1" latinLnBrk="0" hangingPunct="1">
      <a:defRPr kumimoji="1" kern="1200">
        <a:solidFill>
          <a:schemeClr val="tx1"/>
        </a:solidFill>
        <a:latin typeface="Calibri" panose="020F0502020204030204" pitchFamily="34" charset="0"/>
        <a:ea typeface="ＭＳ Ｐゴシック" panose="020B0600070205080204" pitchFamily="50" charset="-128"/>
        <a:cs typeface="+mn-cs"/>
      </a:defRPr>
    </a:lvl6pPr>
    <a:lvl7pPr marL="2743200" algn="l" defTabSz="914400" rtl="0" eaLnBrk="1" latinLnBrk="0" hangingPunct="1">
      <a:defRPr kumimoji="1" kern="1200">
        <a:solidFill>
          <a:schemeClr val="tx1"/>
        </a:solidFill>
        <a:latin typeface="Calibri" panose="020F0502020204030204" pitchFamily="34" charset="0"/>
        <a:ea typeface="ＭＳ Ｐゴシック" panose="020B0600070205080204" pitchFamily="50" charset="-128"/>
        <a:cs typeface="+mn-cs"/>
      </a:defRPr>
    </a:lvl7pPr>
    <a:lvl8pPr marL="3200400" algn="l" defTabSz="914400" rtl="0" eaLnBrk="1" latinLnBrk="0" hangingPunct="1">
      <a:defRPr kumimoji="1" kern="1200">
        <a:solidFill>
          <a:schemeClr val="tx1"/>
        </a:solidFill>
        <a:latin typeface="Calibri" panose="020F0502020204030204" pitchFamily="34" charset="0"/>
        <a:ea typeface="ＭＳ Ｐゴシック" panose="020B0600070205080204" pitchFamily="50" charset="-128"/>
        <a:cs typeface="+mn-cs"/>
      </a:defRPr>
    </a:lvl8pPr>
    <a:lvl9pPr marL="3657600" algn="l" defTabSz="914400" rtl="0" eaLnBrk="1" latinLnBrk="0" hangingPunct="1">
      <a:defRPr kumimoji="1" kern="1200">
        <a:solidFill>
          <a:schemeClr val="tx1"/>
        </a:solidFill>
        <a:latin typeface="Calibri" panose="020F0502020204030204" pitchFamily="34" charset="0"/>
        <a:ea typeface="ＭＳ Ｐゴシック" panose="020B0600070205080204" pitchFamily="50"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3B5D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78" autoAdjust="0"/>
    <p:restoredTop sz="94660"/>
  </p:normalViewPr>
  <p:slideViewPr>
    <p:cSldViewPr snapToGrid="0">
      <p:cViewPr varScale="1">
        <p:scale>
          <a:sx n="76" d="100"/>
          <a:sy n="76" d="100"/>
        </p:scale>
        <p:origin x="960"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customXml" Target="../customXml/item1.xml"/><Relationship Id="rId3" Type="http://schemas.openxmlformats.org/officeDocument/2006/relationships/slide" Target="slides/slide1.xml"/><Relationship Id="rId7" Type="http://schemas.openxmlformats.org/officeDocument/2006/relationships/tableStyles" Target="tableStyle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10" Type="http://schemas.openxmlformats.org/officeDocument/2006/relationships/customXml" Target="../customXml/item3.xml"/><Relationship Id="rId4" Type="http://schemas.openxmlformats.org/officeDocument/2006/relationships/presProps" Target="presProps.xml"/><Relationship Id="rId9" Type="http://schemas.openxmlformats.org/officeDocument/2006/relationships/customXml" Target="../customXml/item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userDrawn="1">
  <p:cSld name="タイトル スライド">
    <p:spTree>
      <p:nvGrpSpPr>
        <p:cNvPr id="1" name=""/>
        <p:cNvGrpSpPr/>
        <p:nvPr/>
      </p:nvGrpSpPr>
      <p:grpSpPr>
        <a:xfrm>
          <a:off x="0" y="0"/>
          <a:ext cx="0" cy="0"/>
          <a:chOff x="0" y="0"/>
          <a:chExt cx="0" cy="0"/>
        </a:xfrm>
      </p:grpSpPr>
    </p:spTree>
    <p:extLst>
      <p:ext uri="{BB962C8B-B14F-4D97-AF65-F5344CB8AC3E}">
        <p14:creationId xmlns:p14="http://schemas.microsoft.com/office/powerpoint/2010/main" val="40830798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ja-JP" altLang="en-US" noProof="0"/>
              <a:t>図を追加</a:t>
            </a:r>
            <a:endParaRPr lang="en-US" noProof="0"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3">
            <a:extLst>
              <a:ext uri="{FF2B5EF4-FFF2-40B4-BE49-F238E27FC236}">
                <a16:creationId xmlns:a16="http://schemas.microsoft.com/office/drawing/2014/main" id="{122A8AC9-29D5-4B79-92D7-265F8986D0D9}"/>
              </a:ext>
            </a:extLst>
          </p:cNvPr>
          <p:cNvSpPr>
            <a:spLocks noGrp="1"/>
          </p:cNvSpPr>
          <p:nvPr>
            <p:ph type="dt" sz="half" idx="10"/>
          </p:nvPr>
        </p:nvSpPr>
        <p:spPr/>
        <p:txBody>
          <a:bodyPr/>
          <a:lstStyle>
            <a:lvl1pPr>
              <a:defRPr/>
            </a:lvl1pPr>
          </a:lstStyle>
          <a:p>
            <a:pPr>
              <a:defRPr/>
            </a:pPr>
            <a:fld id="{E2EA2DBA-850C-4E26-B6FE-D1DD8A7F2417}" type="datetimeFigureOut">
              <a:rPr lang="en-US"/>
              <a:pPr>
                <a:defRPr/>
              </a:pPr>
              <a:t>6/19/2024</a:t>
            </a:fld>
            <a:endParaRPr lang="en-US"/>
          </a:p>
        </p:txBody>
      </p:sp>
      <p:sp>
        <p:nvSpPr>
          <p:cNvPr id="6" name="Footer Placeholder 4">
            <a:extLst>
              <a:ext uri="{FF2B5EF4-FFF2-40B4-BE49-F238E27FC236}">
                <a16:creationId xmlns:a16="http://schemas.microsoft.com/office/drawing/2014/main" id="{65E5C790-D75D-40B3-B1D7-2F527FD26B0C}"/>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F5E9B0DF-AD7C-40A2-B773-FC40C4882894}"/>
              </a:ext>
            </a:extLst>
          </p:cNvPr>
          <p:cNvSpPr>
            <a:spLocks noGrp="1"/>
          </p:cNvSpPr>
          <p:nvPr>
            <p:ph type="sldNum" sz="quarter" idx="12"/>
          </p:nvPr>
        </p:nvSpPr>
        <p:spPr/>
        <p:txBody>
          <a:bodyPr/>
          <a:lstStyle>
            <a:lvl1pPr>
              <a:defRPr/>
            </a:lvl1pPr>
          </a:lstStyle>
          <a:p>
            <a:fld id="{4EE0A58E-BF9D-4BE5-8770-CB25A8A87F90}" type="slidenum">
              <a:rPr lang="en-US" altLang="ja-JP"/>
              <a:pPr/>
              <a:t>‹#›</a:t>
            </a:fld>
            <a:endParaRPr lang="en-US" altLang="ja-JP"/>
          </a:p>
        </p:txBody>
      </p:sp>
    </p:spTree>
    <p:extLst>
      <p:ext uri="{BB962C8B-B14F-4D97-AF65-F5344CB8AC3E}">
        <p14:creationId xmlns:p14="http://schemas.microsoft.com/office/powerpoint/2010/main" val="29046919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a:extLst>
              <a:ext uri="{FF2B5EF4-FFF2-40B4-BE49-F238E27FC236}">
                <a16:creationId xmlns:a16="http://schemas.microsoft.com/office/drawing/2014/main" id="{0614DC4D-83E8-4A26-9804-108259F46F50}"/>
              </a:ext>
            </a:extLst>
          </p:cNvPr>
          <p:cNvSpPr>
            <a:spLocks noGrp="1"/>
          </p:cNvSpPr>
          <p:nvPr>
            <p:ph type="dt" sz="half" idx="10"/>
          </p:nvPr>
        </p:nvSpPr>
        <p:spPr/>
        <p:txBody>
          <a:bodyPr/>
          <a:lstStyle>
            <a:lvl1pPr>
              <a:defRPr/>
            </a:lvl1pPr>
          </a:lstStyle>
          <a:p>
            <a:pPr>
              <a:defRPr/>
            </a:pPr>
            <a:fld id="{1596B65D-7355-4A3E-B801-DA8FD040064D}" type="datetimeFigureOut">
              <a:rPr lang="en-US"/>
              <a:pPr>
                <a:defRPr/>
              </a:pPr>
              <a:t>6/19/2024</a:t>
            </a:fld>
            <a:endParaRPr lang="en-US"/>
          </a:p>
        </p:txBody>
      </p:sp>
      <p:sp>
        <p:nvSpPr>
          <p:cNvPr id="5" name="Footer Placeholder 4">
            <a:extLst>
              <a:ext uri="{FF2B5EF4-FFF2-40B4-BE49-F238E27FC236}">
                <a16:creationId xmlns:a16="http://schemas.microsoft.com/office/drawing/2014/main" id="{1E8C7685-60A9-4991-BFE1-A4A0DD50F723}"/>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AC17797F-B4A7-4065-B8E1-87206460B726}"/>
              </a:ext>
            </a:extLst>
          </p:cNvPr>
          <p:cNvSpPr>
            <a:spLocks noGrp="1"/>
          </p:cNvSpPr>
          <p:nvPr>
            <p:ph type="sldNum" sz="quarter" idx="12"/>
          </p:nvPr>
        </p:nvSpPr>
        <p:spPr/>
        <p:txBody>
          <a:bodyPr/>
          <a:lstStyle>
            <a:lvl1pPr>
              <a:defRPr/>
            </a:lvl1pPr>
          </a:lstStyle>
          <a:p>
            <a:fld id="{A0B4C66E-1392-4E57-86E6-302363DA0B96}" type="slidenum">
              <a:rPr lang="en-US" altLang="ja-JP"/>
              <a:pPr/>
              <a:t>‹#›</a:t>
            </a:fld>
            <a:endParaRPr lang="en-US" altLang="ja-JP"/>
          </a:p>
        </p:txBody>
      </p:sp>
    </p:spTree>
    <p:extLst>
      <p:ext uri="{BB962C8B-B14F-4D97-AF65-F5344CB8AC3E}">
        <p14:creationId xmlns:p14="http://schemas.microsoft.com/office/powerpoint/2010/main" val="178609561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a:extLst>
              <a:ext uri="{FF2B5EF4-FFF2-40B4-BE49-F238E27FC236}">
                <a16:creationId xmlns:a16="http://schemas.microsoft.com/office/drawing/2014/main" id="{0949826A-6BF6-4CEC-923A-81A02B055A6E}"/>
              </a:ext>
            </a:extLst>
          </p:cNvPr>
          <p:cNvSpPr>
            <a:spLocks noGrp="1"/>
          </p:cNvSpPr>
          <p:nvPr>
            <p:ph type="dt" sz="half" idx="10"/>
          </p:nvPr>
        </p:nvSpPr>
        <p:spPr/>
        <p:txBody>
          <a:bodyPr/>
          <a:lstStyle>
            <a:lvl1pPr>
              <a:defRPr/>
            </a:lvl1pPr>
          </a:lstStyle>
          <a:p>
            <a:pPr>
              <a:defRPr/>
            </a:pPr>
            <a:fld id="{1D53A716-3988-4282-A3DF-866C8DC681F4}" type="datetimeFigureOut">
              <a:rPr lang="en-US"/>
              <a:pPr>
                <a:defRPr/>
              </a:pPr>
              <a:t>6/19/2024</a:t>
            </a:fld>
            <a:endParaRPr lang="en-US"/>
          </a:p>
        </p:txBody>
      </p:sp>
      <p:sp>
        <p:nvSpPr>
          <p:cNvPr id="5" name="Footer Placeholder 4">
            <a:extLst>
              <a:ext uri="{FF2B5EF4-FFF2-40B4-BE49-F238E27FC236}">
                <a16:creationId xmlns:a16="http://schemas.microsoft.com/office/drawing/2014/main" id="{B3915F29-AB5E-4CC3-A1B2-D1CE4CB99C7F}"/>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0280A79A-B340-4C9D-969B-522B1636A25C}"/>
              </a:ext>
            </a:extLst>
          </p:cNvPr>
          <p:cNvSpPr>
            <a:spLocks noGrp="1"/>
          </p:cNvSpPr>
          <p:nvPr>
            <p:ph type="sldNum" sz="quarter" idx="12"/>
          </p:nvPr>
        </p:nvSpPr>
        <p:spPr/>
        <p:txBody>
          <a:bodyPr/>
          <a:lstStyle>
            <a:lvl1pPr>
              <a:defRPr/>
            </a:lvl1pPr>
          </a:lstStyle>
          <a:p>
            <a:fld id="{58A8DBC1-CF38-4733-8DC2-65C78AACF3D1}" type="slidenum">
              <a:rPr lang="en-US" altLang="ja-JP"/>
              <a:pPr/>
              <a:t>‹#›</a:t>
            </a:fld>
            <a:endParaRPr lang="en-US" altLang="ja-JP"/>
          </a:p>
        </p:txBody>
      </p:sp>
    </p:spTree>
    <p:extLst>
      <p:ext uri="{BB962C8B-B14F-4D97-AF65-F5344CB8AC3E}">
        <p14:creationId xmlns:p14="http://schemas.microsoft.com/office/powerpoint/2010/main" val="118971075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タイトル スライド">
    <p:spTree>
      <p:nvGrpSpPr>
        <p:cNvPr id="1" name=""/>
        <p:cNvGrpSpPr/>
        <p:nvPr/>
      </p:nvGrpSpPr>
      <p:grpSpPr>
        <a:xfrm>
          <a:off x="0" y="0"/>
          <a:ext cx="0" cy="0"/>
          <a:chOff x="0" y="0"/>
          <a:chExt cx="0" cy="0"/>
        </a:xfrm>
      </p:grpSpPr>
    </p:spTree>
    <p:extLst>
      <p:ext uri="{BB962C8B-B14F-4D97-AF65-F5344CB8AC3E}">
        <p14:creationId xmlns:p14="http://schemas.microsoft.com/office/powerpoint/2010/main" val="42241348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a:extLst>
              <a:ext uri="{FF2B5EF4-FFF2-40B4-BE49-F238E27FC236}">
                <a16:creationId xmlns:a16="http://schemas.microsoft.com/office/drawing/2014/main" id="{A3907747-7BE7-457E-8899-40F59B328818}"/>
              </a:ext>
            </a:extLst>
          </p:cNvPr>
          <p:cNvSpPr>
            <a:spLocks noGrp="1"/>
          </p:cNvSpPr>
          <p:nvPr>
            <p:ph type="dt" sz="half" idx="10"/>
          </p:nvPr>
        </p:nvSpPr>
        <p:spPr/>
        <p:txBody>
          <a:bodyPr/>
          <a:lstStyle>
            <a:lvl1pPr>
              <a:defRPr/>
            </a:lvl1pPr>
          </a:lstStyle>
          <a:p>
            <a:pPr>
              <a:defRPr/>
            </a:pPr>
            <a:fld id="{8A92A40C-F30C-411E-B76E-BC592F951EB3}" type="datetimeFigureOut">
              <a:rPr lang="en-US"/>
              <a:pPr>
                <a:defRPr/>
              </a:pPr>
              <a:t>6/19/2024</a:t>
            </a:fld>
            <a:endParaRPr lang="en-US"/>
          </a:p>
        </p:txBody>
      </p:sp>
      <p:sp>
        <p:nvSpPr>
          <p:cNvPr id="5" name="Footer Placeholder 4">
            <a:extLst>
              <a:ext uri="{FF2B5EF4-FFF2-40B4-BE49-F238E27FC236}">
                <a16:creationId xmlns:a16="http://schemas.microsoft.com/office/drawing/2014/main" id="{D122996C-256E-4B10-BE9B-96B61ECBFDA7}"/>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1C6C4B74-A1DF-4CF7-88C6-7C2E3F45E27C}"/>
              </a:ext>
            </a:extLst>
          </p:cNvPr>
          <p:cNvSpPr>
            <a:spLocks noGrp="1"/>
          </p:cNvSpPr>
          <p:nvPr>
            <p:ph type="sldNum" sz="quarter" idx="12"/>
          </p:nvPr>
        </p:nvSpPr>
        <p:spPr/>
        <p:txBody>
          <a:bodyPr/>
          <a:lstStyle>
            <a:lvl1pPr>
              <a:defRPr/>
            </a:lvl1pPr>
          </a:lstStyle>
          <a:p>
            <a:fld id="{E4A4B8D0-DA7F-4BD1-AE3D-4168A34EF4C7}" type="slidenum">
              <a:rPr lang="en-US" altLang="ja-JP"/>
              <a:pPr/>
              <a:t>‹#›</a:t>
            </a:fld>
            <a:endParaRPr lang="en-US" altLang="ja-JP"/>
          </a:p>
        </p:txBody>
      </p:sp>
    </p:spTree>
    <p:extLst>
      <p:ext uri="{BB962C8B-B14F-4D97-AF65-F5344CB8AC3E}">
        <p14:creationId xmlns:p14="http://schemas.microsoft.com/office/powerpoint/2010/main" val="32889339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a:extLst>
              <a:ext uri="{FF2B5EF4-FFF2-40B4-BE49-F238E27FC236}">
                <a16:creationId xmlns:a16="http://schemas.microsoft.com/office/drawing/2014/main" id="{E548DB34-2F05-416E-846B-0A8DAA4F5428}"/>
              </a:ext>
            </a:extLst>
          </p:cNvPr>
          <p:cNvSpPr>
            <a:spLocks noGrp="1"/>
          </p:cNvSpPr>
          <p:nvPr>
            <p:ph type="dt" sz="half" idx="10"/>
          </p:nvPr>
        </p:nvSpPr>
        <p:spPr/>
        <p:txBody>
          <a:bodyPr/>
          <a:lstStyle>
            <a:lvl1pPr>
              <a:defRPr/>
            </a:lvl1pPr>
          </a:lstStyle>
          <a:p>
            <a:pPr>
              <a:defRPr/>
            </a:pPr>
            <a:fld id="{9AEC35B0-4D1A-4D65-A3E2-74ADAC8A5125}" type="datetimeFigureOut">
              <a:rPr lang="en-US"/>
              <a:pPr>
                <a:defRPr/>
              </a:pPr>
              <a:t>6/19/2024</a:t>
            </a:fld>
            <a:endParaRPr lang="en-US"/>
          </a:p>
        </p:txBody>
      </p:sp>
      <p:sp>
        <p:nvSpPr>
          <p:cNvPr id="5" name="Footer Placeholder 4">
            <a:extLst>
              <a:ext uri="{FF2B5EF4-FFF2-40B4-BE49-F238E27FC236}">
                <a16:creationId xmlns:a16="http://schemas.microsoft.com/office/drawing/2014/main" id="{75FC7EC9-4C31-4491-BF16-0534ECB70440}"/>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124D7249-426B-477A-BB57-4162EAFBFD6B}"/>
              </a:ext>
            </a:extLst>
          </p:cNvPr>
          <p:cNvSpPr>
            <a:spLocks noGrp="1"/>
          </p:cNvSpPr>
          <p:nvPr>
            <p:ph type="sldNum" sz="quarter" idx="12"/>
          </p:nvPr>
        </p:nvSpPr>
        <p:spPr/>
        <p:txBody>
          <a:bodyPr/>
          <a:lstStyle>
            <a:lvl1pPr>
              <a:defRPr/>
            </a:lvl1pPr>
          </a:lstStyle>
          <a:p>
            <a:fld id="{AF7CDD07-9C10-4806-8B9D-E7494019CDA9}" type="slidenum">
              <a:rPr lang="en-US" altLang="ja-JP"/>
              <a:pPr/>
              <a:t>‹#›</a:t>
            </a:fld>
            <a:endParaRPr lang="en-US" altLang="ja-JP"/>
          </a:p>
        </p:txBody>
      </p:sp>
    </p:spTree>
    <p:extLst>
      <p:ext uri="{BB962C8B-B14F-4D97-AF65-F5344CB8AC3E}">
        <p14:creationId xmlns:p14="http://schemas.microsoft.com/office/powerpoint/2010/main" val="42842559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a:extLst>
              <a:ext uri="{FF2B5EF4-FFF2-40B4-BE49-F238E27FC236}">
                <a16:creationId xmlns:a16="http://schemas.microsoft.com/office/drawing/2014/main" id="{2E9A903A-5063-40CB-807A-D7BCF24198BF}"/>
              </a:ext>
            </a:extLst>
          </p:cNvPr>
          <p:cNvSpPr>
            <a:spLocks noGrp="1"/>
          </p:cNvSpPr>
          <p:nvPr>
            <p:ph type="dt" sz="half" idx="10"/>
          </p:nvPr>
        </p:nvSpPr>
        <p:spPr/>
        <p:txBody>
          <a:bodyPr/>
          <a:lstStyle>
            <a:lvl1pPr>
              <a:defRPr/>
            </a:lvl1pPr>
          </a:lstStyle>
          <a:p>
            <a:pPr>
              <a:defRPr/>
            </a:pPr>
            <a:fld id="{D9F3E1F2-527C-42DF-B623-18421E25ACA6}" type="datetimeFigureOut">
              <a:rPr lang="en-US"/>
              <a:pPr>
                <a:defRPr/>
              </a:pPr>
              <a:t>6/19/2024</a:t>
            </a:fld>
            <a:endParaRPr lang="en-US"/>
          </a:p>
        </p:txBody>
      </p:sp>
      <p:sp>
        <p:nvSpPr>
          <p:cNvPr id="5" name="Footer Placeholder 4">
            <a:extLst>
              <a:ext uri="{FF2B5EF4-FFF2-40B4-BE49-F238E27FC236}">
                <a16:creationId xmlns:a16="http://schemas.microsoft.com/office/drawing/2014/main" id="{68D4CCB2-91AC-4CF7-8255-1C673F012B32}"/>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AC3F33A0-3C5E-4370-B4FC-6539DC73AB62}"/>
              </a:ext>
            </a:extLst>
          </p:cNvPr>
          <p:cNvSpPr>
            <a:spLocks noGrp="1"/>
          </p:cNvSpPr>
          <p:nvPr>
            <p:ph type="sldNum" sz="quarter" idx="12"/>
          </p:nvPr>
        </p:nvSpPr>
        <p:spPr/>
        <p:txBody>
          <a:bodyPr/>
          <a:lstStyle>
            <a:lvl1pPr>
              <a:defRPr/>
            </a:lvl1pPr>
          </a:lstStyle>
          <a:p>
            <a:fld id="{3ECE2CB5-926F-4C99-ACE0-E6F70AADB4EB}" type="slidenum">
              <a:rPr lang="en-US" altLang="ja-JP"/>
              <a:pPr/>
              <a:t>‹#›</a:t>
            </a:fld>
            <a:endParaRPr lang="en-US" altLang="ja-JP"/>
          </a:p>
        </p:txBody>
      </p:sp>
    </p:spTree>
    <p:extLst>
      <p:ext uri="{BB962C8B-B14F-4D97-AF65-F5344CB8AC3E}">
        <p14:creationId xmlns:p14="http://schemas.microsoft.com/office/powerpoint/2010/main" val="16558581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3">
            <a:extLst>
              <a:ext uri="{FF2B5EF4-FFF2-40B4-BE49-F238E27FC236}">
                <a16:creationId xmlns:a16="http://schemas.microsoft.com/office/drawing/2014/main" id="{82D05D0B-241F-49CF-AF94-F34083EBC680}"/>
              </a:ext>
            </a:extLst>
          </p:cNvPr>
          <p:cNvSpPr>
            <a:spLocks noGrp="1"/>
          </p:cNvSpPr>
          <p:nvPr>
            <p:ph type="dt" sz="half" idx="10"/>
          </p:nvPr>
        </p:nvSpPr>
        <p:spPr/>
        <p:txBody>
          <a:bodyPr/>
          <a:lstStyle>
            <a:lvl1pPr>
              <a:defRPr/>
            </a:lvl1pPr>
          </a:lstStyle>
          <a:p>
            <a:pPr>
              <a:defRPr/>
            </a:pPr>
            <a:fld id="{57A73B13-C4FA-461A-9A0F-5413217D9520}" type="datetimeFigureOut">
              <a:rPr lang="en-US"/>
              <a:pPr>
                <a:defRPr/>
              </a:pPr>
              <a:t>6/19/2024</a:t>
            </a:fld>
            <a:endParaRPr lang="en-US"/>
          </a:p>
        </p:txBody>
      </p:sp>
      <p:sp>
        <p:nvSpPr>
          <p:cNvPr id="6" name="Footer Placeholder 4">
            <a:extLst>
              <a:ext uri="{FF2B5EF4-FFF2-40B4-BE49-F238E27FC236}">
                <a16:creationId xmlns:a16="http://schemas.microsoft.com/office/drawing/2014/main" id="{E0394AF3-C26B-45DF-BC26-B0BE2F127D49}"/>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06BE75F2-AB61-4D42-A331-01127F9AD574}"/>
              </a:ext>
            </a:extLst>
          </p:cNvPr>
          <p:cNvSpPr>
            <a:spLocks noGrp="1"/>
          </p:cNvSpPr>
          <p:nvPr>
            <p:ph type="sldNum" sz="quarter" idx="12"/>
          </p:nvPr>
        </p:nvSpPr>
        <p:spPr/>
        <p:txBody>
          <a:bodyPr/>
          <a:lstStyle>
            <a:lvl1pPr>
              <a:defRPr/>
            </a:lvl1pPr>
          </a:lstStyle>
          <a:p>
            <a:fld id="{F6A294B8-DF98-40D7-9729-907E97F30301}" type="slidenum">
              <a:rPr lang="en-US" altLang="ja-JP"/>
              <a:pPr/>
              <a:t>‹#›</a:t>
            </a:fld>
            <a:endParaRPr lang="en-US" altLang="ja-JP"/>
          </a:p>
        </p:txBody>
      </p:sp>
    </p:spTree>
    <p:extLst>
      <p:ext uri="{BB962C8B-B14F-4D97-AF65-F5344CB8AC3E}">
        <p14:creationId xmlns:p14="http://schemas.microsoft.com/office/powerpoint/2010/main" val="16687768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3">
            <a:extLst>
              <a:ext uri="{FF2B5EF4-FFF2-40B4-BE49-F238E27FC236}">
                <a16:creationId xmlns:a16="http://schemas.microsoft.com/office/drawing/2014/main" id="{68DF0BD5-C81A-4CF1-BDEC-3B462D9EE7B0}"/>
              </a:ext>
            </a:extLst>
          </p:cNvPr>
          <p:cNvSpPr>
            <a:spLocks noGrp="1"/>
          </p:cNvSpPr>
          <p:nvPr>
            <p:ph type="dt" sz="half" idx="10"/>
          </p:nvPr>
        </p:nvSpPr>
        <p:spPr/>
        <p:txBody>
          <a:bodyPr/>
          <a:lstStyle>
            <a:lvl1pPr>
              <a:defRPr/>
            </a:lvl1pPr>
          </a:lstStyle>
          <a:p>
            <a:pPr>
              <a:defRPr/>
            </a:pPr>
            <a:fld id="{421595A4-0467-4C96-9556-AA7CD54FC57B}" type="datetimeFigureOut">
              <a:rPr lang="en-US"/>
              <a:pPr>
                <a:defRPr/>
              </a:pPr>
              <a:t>6/19/2024</a:t>
            </a:fld>
            <a:endParaRPr lang="en-US"/>
          </a:p>
        </p:txBody>
      </p:sp>
      <p:sp>
        <p:nvSpPr>
          <p:cNvPr id="8" name="Footer Placeholder 4">
            <a:extLst>
              <a:ext uri="{FF2B5EF4-FFF2-40B4-BE49-F238E27FC236}">
                <a16:creationId xmlns:a16="http://schemas.microsoft.com/office/drawing/2014/main" id="{A618E4ED-EE7F-4FE6-BCC6-9BA95C7B0796}"/>
              </a:ext>
            </a:extLst>
          </p:cNvPr>
          <p:cNvSpPr>
            <a:spLocks noGrp="1"/>
          </p:cNvSpPr>
          <p:nvPr>
            <p:ph type="ftr" sz="quarter" idx="11"/>
          </p:nvPr>
        </p:nvSpPr>
        <p:spPr/>
        <p:txBody>
          <a:bodyPr/>
          <a:lstStyle>
            <a:lvl1pPr>
              <a:defRPr/>
            </a:lvl1pPr>
          </a:lstStyle>
          <a:p>
            <a:pPr>
              <a:defRPr/>
            </a:pPr>
            <a:endParaRPr lang="en-US"/>
          </a:p>
        </p:txBody>
      </p:sp>
      <p:sp>
        <p:nvSpPr>
          <p:cNvPr id="9" name="Slide Number Placeholder 5">
            <a:extLst>
              <a:ext uri="{FF2B5EF4-FFF2-40B4-BE49-F238E27FC236}">
                <a16:creationId xmlns:a16="http://schemas.microsoft.com/office/drawing/2014/main" id="{0ABC21E0-4A26-46C8-B0A7-7D14DA7034C7}"/>
              </a:ext>
            </a:extLst>
          </p:cNvPr>
          <p:cNvSpPr>
            <a:spLocks noGrp="1"/>
          </p:cNvSpPr>
          <p:nvPr>
            <p:ph type="sldNum" sz="quarter" idx="12"/>
          </p:nvPr>
        </p:nvSpPr>
        <p:spPr/>
        <p:txBody>
          <a:bodyPr/>
          <a:lstStyle>
            <a:lvl1pPr>
              <a:defRPr/>
            </a:lvl1pPr>
          </a:lstStyle>
          <a:p>
            <a:fld id="{F058CA6E-61E6-4B73-8B14-BB802F501869}" type="slidenum">
              <a:rPr lang="en-US" altLang="ja-JP"/>
              <a:pPr/>
              <a:t>‹#›</a:t>
            </a:fld>
            <a:endParaRPr lang="en-US" altLang="ja-JP"/>
          </a:p>
        </p:txBody>
      </p:sp>
    </p:spTree>
    <p:extLst>
      <p:ext uri="{BB962C8B-B14F-4D97-AF65-F5344CB8AC3E}">
        <p14:creationId xmlns:p14="http://schemas.microsoft.com/office/powerpoint/2010/main" val="35518161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3">
            <a:extLst>
              <a:ext uri="{FF2B5EF4-FFF2-40B4-BE49-F238E27FC236}">
                <a16:creationId xmlns:a16="http://schemas.microsoft.com/office/drawing/2014/main" id="{D3971235-0C5E-423E-9F87-7DD9A3B4D11C}"/>
              </a:ext>
            </a:extLst>
          </p:cNvPr>
          <p:cNvSpPr>
            <a:spLocks noGrp="1"/>
          </p:cNvSpPr>
          <p:nvPr>
            <p:ph type="dt" sz="half" idx="10"/>
          </p:nvPr>
        </p:nvSpPr>
        <p:spPr/>
        <p:txBody>
          <a:bodyPr/>
          <a:lstStyle>
            <a:lvl1pPr>
              <a:defRPr/>
            </a:lvl1pPr>
          </a:lstStyle>
          <a:p>
            <a:pPr>
              <a:defRPr/>
            </a:pPr>
            <a:fld id="{23F9415B-2390-4E9F-8A4E-C7FF3383AC61}" type="datetimeFigureOut">
              <a:rPr lang="en-US"/>
              <a:pPr>
                <a:defRPr/>
              </a:pPr>
              <a:t>6/19/2024</a:t>
            </a:fld>
            <a:endParaRPr lang="en-US"/>
          </a:p>
        </p:txBody>
      </p:sp>
      <p:sp>
        <p:nvSpPr>
          <p:cNvPr id="4" name="Footer Placeholder 4">
            <a:extLst>
              <a:ext uri="{FF2B5EF4-FFF2-40B4-BE49-F238E27FC236}">
                <a16:creationId xmlns:a16="http://schemas.microsoft.com/office/drawing/2014/main" id="{6CE6E56B-3856-4624-B50E-9C24EA5331E7}"/>
              </a:ext>
            </a:extLst>
          </p:cNvPr>
          <p:cNvSpPr>
            <a:spLocks noGrp="1"/>
          </p:cNvSpPr>
          <p:nvPr>
            <p:ph type="ftr" sz="quarter" idx="11"/>
          </p:nvPr>
        </p:nvSpPr>
        <p:spPr/>
        <p:txBody>
          <a:bodyPr/>
          <a:lstStyle>
            <a:lvl1pPr>
              <a:defRPr/>
            </a:lvl1pPr>
          </a:lstStyle>
          <a:p>
            <a:pPr>
              <a:defRPr/>
            </a:pPr>
            <a:endParaRPr lang="en-US"/>
          </a:p>
        </p:txBody>
      </p:sp>
      <p:sp>
        <p:nvSpPr>
          <p:cNvPr id="5" name="Slide Number Placeholder 5">
            <a:extLst>
              <a:ext uri="{FF2B5EF4-FFF2-40B4-BE49-F238E27FC236}">
                <a16:creationId xmlns:a16="http://schemas.microsoft.com/office/drawing/2014/main" id="{AA42C378-9055-44CC-B86F-E03557BC326B}"/>
              </a:ext>
            </a:extLst>
          </p:cNvPr>
          <p:cNvSpPr>
            <a:spLocks noGrp="1"/>
          </p:cNvSpPr>
          <p:nvPr>
            <p:ph type="sldNum" sz="quarter" idx="12"/>
          </p:nvPr>
        </p:nvSpPr>
        <p:spPr/>
        <p:txBody>
          <a:bodyPr/>
          <a:lstStyle>
            <a:lvl1pPr>
              <a:defRPr/>
            </a:lvl1pPr>
          </a:lstStyle>
          <a:p>
            <a:fld id="{C00C4D30-DC96-4D42-A63C-D199DDAC67F6}" type="slidenum">
              <a:rPr lang="en-US" altLang="ja-JP"/>
              <a:pPr/>
              <a:t>‹#›</a:t>
            </a:fld>
            <a:endParaRPr lang="en-US" altLang="ja-JP"/>
          </a:p>
        </p:txBody>
      </p:sp>
    </p:spTree>
    <p:extLst>
      <p:ext uri="{BB962C8B-B14F-4D97-AF65-F5344CB8AC3E}">
        <p14:creationId xmlns:p14="http://schemas.microsoft.com/office/powerpoint/2010/main" val="30782035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F2C095FC-C638-4C5F-A4F0-526589C84FC7}"/>
              </a:ext>
            </a:extLst>
          </p:cNvPr>
          <p:cNvSpPr>
            <a:spLocks noGrp="1"/>
          </p:cNvSpPr>
          <p:nvPr>
            <p:ph type="dt" sz="half" idx="10"/>
          </p:nvPr>
        </p:nvSpPr>
        <p:spPr/>
        <p:txBody>
          <a:bodyPr/>
          <a:lstStyle>
            <a:lvl1pPr>
              <a:defRPr/>
            </a:lvl1pPr>
          </a:lstStyle>
          <a:p>
            <a:pPr>
              <a:defRPr/>
            </a:pPr>
            <a:fld id="{62AC8C08-1E75-4142-BD96-ABD22EC967CD}" type="datetimeFigureOut">
              <a:rPr lang="en-US"/>
              <a:pPr>
                <a:defRPr/>
              </a:pPr>
              <a:t>6/19/2024</a:t>
            </a:fld>
            <a:endParaRPr lang="en-US"/>
          </a:p>
        </p:txBody>
      </p:sp>
      <p:sp>
        <p:nvSpPr>
          <p:cNvPr id="3" name="Footer Placeholder 4">
            <a:extLst>
              <a:ext uri="{FF2B5EF4-FFF2-40B4-BE49-F238E27FC236}">
                <a16:creationId xmlns:a16="http://schemas.microsoft.com/office/drawing/2014/main" id="{00357BF3-1660-4FDE-8436-F450DE7A76BA}"/>
              </a:ext>
            </a:extLst>
          </p:cNvPr>
          <p:cNvSpPr>
            <a:spLocks noGrp="1"/>
          </p:cNvSpPr>
          <p:nvPr>
            <p:ph type="ftr" sz="quarter" idx="11"/>
          </p:nvPr>
        </p:nvSpPr>
        <p:spPr/>
        <p:txBody>
          <a:bodyPr/>
          <a:lstStyle>
            <a:lvl1pPr>
              <a:defRPr/>
            </a:lvl1pPr>
          </a:lstStyle>
          <a:p>
            <a:pPr>
              <a:defRPr/>
            </a:pPr>
            <a:endParaRPr lang="en-US"/>
          </a:p>
        </p:txBody>
      </p:sp>
      <p:sp>
        <p:nvSpPr>
          <p:cNvPr id="4" name="Slide Number Placeholder 5">
            <a:extLst>
              <a:ext uri="{FF2B5EF4-FFF2-40B4-BE49-F238E27FC236}">
                <a16:creationId xmlns:a16="http://schemas.microsoft.com/office/drawing/2014/main" id="{89D21357-4405-4663-BFEE-6D6993632F97}"/>
              </a:ext>
            </a:extLst>
          </p:cNvPr>
          <p:cNvSpPr>
            <a:spLocks noGrp="1"/>
          </p:cNvSpPr>
          <p:nvPr>
            <p:ph type="sldNum" sz="quarter" idx="12"/>
          </p:nvPr>
        </p:nvSpPr>
        <p:spPr/>
        <p:txBody>
          <a:bodyPr/>
          <a:lstStyle>
            <a:lvl1pPr>
              <a:defRPr/>
            </a:lvl1pPr>
          </a:lstStyle>
          <a:p>
            <a:fld id="{DC37E1C3-26E0-446C-8BCC-9AEC6786435A}" type="slidenum">
              <a:rPr lang="en-US" altLang="ja-JP"/>
              <a:pPr/>
              <a:t>‹#›</a:t>
            </a:fld>
            <a:endParaRPr lang="en-US" altLang="ja-JP"/>
          </a:p>
        </p:txBody>
      </p:sp>
    </p:spTree>
    <p:extLst>
      <p:ext uri="{BB962C8B-B14F-4D97-AF65-F5344CB8AC3E}">
        <p14:creationId xmlns:p14="http://schemas.microsoft.com/office/powerpoint/2010/main" val="31239287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3">
            <a:extLst>
              <a:ext uri="{FF2B5EF4-FFF2-40B4-BE49-F238E27FC236}">
                <a16:creationId xmlns:a16="http://schemas.microsoft.com/office/drawing/2014/main" id="{5F4F4B15-713B-4229-8657-AB8C9C4480D8}"/>
              </a:ext>
            </a:extLst>
          </p:cNvPr>
          <p:cNvSpPr>
            <a:spLocks noGrp="1"/>
          </p:cNvSpPr>
          <p:nvPr>
            <p:ph type="dt" sz="half" idx="10"/>
          </p:nvPr>
        </p:nvSpPr>
        <p:spPr/>
        <p:txBody>
          <a:bodyPr/>
          <a:lstStyle>
            <a:lvl1pPr>
              <a:defRPr/>
            </a:lvl1pPr>
          </a:lstStyle>
          <a:p>
            <a:pPr>
              <a:defRPr/>
            </a:pPr>
            <a:fld id="{84DFAF7F-B3FA-4725-82C8-58810C6A6603}" type="datetimeFigureOut">
              <a:rPr lang="en-US"/>
              <a:pPr>
                <a:defRPr/>
              </a:pPr>
              <a:t>6/19/2024</a:t>
            </a:fld>
            <a:endParaRPr lang="en-US"/>
          </a:p>
        </p:txBody>
      </p:sp>
      <p:sp>
        <p:nvSpPr>
          <p:cNvPr id="6" name="Footer Placeholder 4">
            <a:extLst>
              <a:ext uri="{FF2B5EF4-FFF2-40B4-BE49-F238E27FC236}">
                <a16:creationId xmlns:a16="http://schemas.microsoft.com/office/drawing/2014/main" id="{840F50A7-6E7F-4C7D-B25E-668A99AB8737}"/>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437E36DD-DC1B-443B-AF93-EF131A173ADC}"/>
              </a:ext>
            </a:extLst>
          </p:cNvPr>
          <p:cNvSpPr>
            <a:spLocks noGrp="1"/>
          </p:cNvSpPr>
          <p:nvPr>
            <p:ph type="sldNum" sz="quarter" idx="12"/>
          </p:nvPr>
        </p:nvSpPr>
        <p:spPr/>
        <p:txBody>
          <a:bodyPr/>
          <a:lstStyle>
            <a:lvl1pPr>
              <a:defRPr/>
            </a:lvl1pPr>
          </a:lstStyle>
          <a:p>
            <a:fld id="{18F41B08-8A35-466A-B2A8-8A980CC5A472}" type="slidenum">
              <a:rPr lang="en-US" altLang="ja-JP"/>
              <a:pPr/>
              <a:t>‹#›</a:t>
            </a:fld>
            <a:endParaRPr lang="en-US" altLang="ja-JP"/>
          </a:p>
        </p:txBody>
      </p:sp>
    </p:spTree>
    <p:extLst>
      <p:ext uri="{BB962C8B-B14F-4D97-AF65-F5344CB8AC3E}">
        <p14:creationId xmlns:p14="http://schemas.microsoft.com/office/powerpoint/2010/main" val="420010235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13" Type="http://schemas.openxmlformats.org/officeDocument/2006/relationships/theme" Target="../theme/theme2.xml"/><Relationship Id="rId3" Type="http://schemas.openxmlformats.org/officeDocument/2006/relationships/slideLayout" Target="../slideLayouts/slideLayout4.xml"/><Relationship Id="rId7" Type="http://schemas.openxmlformats.org/officeDocument/2006/relationships/slideLayout" Target="../slideLayouts/slideLayout8.xml"/><Relationship Id="rId12" Type="http://schemas.openxmlformats.org/officeDocument/2006/relationships/slideLayout" Target="../slideLayouts/slideLayout13.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slideLayout" Target="../slideLayouts/slideLayout12.xml"/><Relationship Id="rId5" Type="http://schemas.openxmlformats.org/officeDocument/2006/relationships/slideLayout" Target="../slideLayouts/slideLayout6.xml"/><Relationship Id="rId10" Type="http://schemas.openxmlformats.org/officeDocument/2006/relationships/slideLayout" Target="../slideLayouts/slideLayout11.xml"/><Relationship Id="rId4" Type="http://schemas.openxmlformats.org/officeDocument/2006/relationships/slideLayout" Target="../slideLayouts/slideLayout5.xml"/><Relationship Id="rId9" Type="http://schemas.openxmlformats.org/officeDocument/2006/relationships/slideLayout" Target="../slideLayouts/slideLayout10.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026" name="図 6">
            <a:extLst>
              <a:ext uri="{FF2B5EF4-FFF2-40B4-BE49-F238E27FC236}">
                <a16:creationId xmlns:a16="http://schemas.microsoft.com/office/drawing/2014/main" id="{CBB85F45-0B2B-4CBF-B940-5E5C0F094DBB}"/>
              </a:ext>
            </a:extLst>
          </p:cNvPr>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92" r:id="rId1"/>
  </p:sldLayoutIdLst>
  <p:txStyles>
    <p:titleStyle>
      <a:lvl1pPr algn="l" rtl="0" eaLnBrk="0" fontAlgn="base" hangingPunct="0">
        <a:lnSpc>
          <a:spcPct val="90000"/>
        </a:lnSpc>
        <a:spcBef>
          <a:spcPct val="0"/>
        </a:spcBef>
        <a:spcAft>
          <a:spcPct val="0"/>
        </a:spcAft>
        <a:defRPr kumimoji="1" sz="3300" kern="1200">
          <a:solidFill>
            <a:schemeClr val="tx1"/>
          </a:solidFill>
          <a:latin typeface="+mj-lt"/>
          <a:ea typeface="+mj-ea"/>
          <a:cs typeface="+mj-cs"/>
        </a:defRPr>
      </a:lvl1pPr>
      <a:lvl2pPr algn="l" rtl="0" eaLnBrk="0" fontAlgn="base" hangingPunct="0">
        <a:lnSpc>
          <a:spcPct val="90000"/>
        </a:lnSpc>
        <a:spcBef>
          <a:spcPct val="0"/>
        </a:spcBef>
        <a:spcAft>
          <a:spcPct val="0"/>
        </a:spcAft>
        <a:defRPr kumimoji="1" sz="3300">
          <a:solidFill>
            <a:schemeClr val="tx1"/>
          </a:solidFill>
          <a:latin typeface="Calibri Light" panose="020F0302020204030204" pitchFamily="34" charset="0"/>
          <a:ea typeface="ＭＳ Ｐゴシック" panose="020B0600070205080204" pitchFamily="50" charset="-128"/>
        </a:defRPr>
      </a:lvl2pPr>
      <a:lvl3pPr algn="l" rtl="0" eaLnBrk="0" fontAlgn="base" hangingPunct="0">
        <a:lnSpc>
          <a:spcPct val="90000"/>
        </a:lnSpc>
        <a:spcBef>
          <a:spcPct val="0"/>
        </a:spcBef>
        <a:spcAft>
          <a:spcPct val="0"/>
        </a:spcAft>
        <a:defRPr kumimoji="1" sz="3300">
          <a:solidFill>
            <a:schemeClr val="tx1"/>
          </a:solidFill>
          <a:latin typeface="Calibri Light" panose="020F0302020204030204" pitchFamily="34" charset="0"/>
          <a:ea typeface="ＭＳ Ｐゴシック" panose="020B0600070205080204" pitchFamily="50" charset="-128"/>
        </a:defRPr>
      </a:lvl3pPr>
      <a:lvl4pPr algn="l" rtl="0" eaLnBrk="0" fontAlgn="base" hangingPunct="0">
        <a:lnSpc>
          <a:spcPct val="90000"/>
        </a:lnSpc>
        <a:spcBef>
          <a:spcPct val="0"/>
        </a:spcBef>
        <a:spcAft>
          <a:spcPct val="0"/>
        </a:spcAft>
        <a:defRPr kumimoji="1" sz="3300">
          <a:solidFill>
            <a:schemeClr val="tx1"/>
          </a:solidFill>
          <a:latin typeface="Calibri Light" panose="020F0302020204030204" pitchFamily="34" charset="0"/>
          <a:ea typeface="ＭＳ Ｐゴシック" panose="020B0600070205080204" pitchFamily="50" charset="-128"/>
        </a:defRPr>
      </a:lvl4pPr>
      <a:lvl5pPr algn="l" rtl="0" eaLnBrk="0" fontAlgn="base" hangingPunct="0">
        <a:lnSpc>
          <a:spcPct val="90000"/>
        </a:lnSpc>
        <a:spcBef>
          <a:spcPct val="0"/>
        </a:spcBef>
        <a:spcAft>
          <a:spcPct val="0"/>
        </a:spcAft>
        <a:defRPr kumimoji="1" sz="3300">
          <a:solidFill>
            <a:schemeClr val="tx1"/>
          </a:solidFill>
          <a:latin typeface="Calibri Light" panose="020F0302020204030204" pitchFamily="34" charset="0"/>
          <a:ea typeface="ＭＳ Ｐゴシック" panose="020B0600070205080204" pitchFamily="50" charset="-128"/>
        </a:defRPr>
      </a:lvl5pPr>
      <a:lvl6pPr marL="342900" algn="l" rtl="0" fontAlgn="base">
        <a:lnSpc>
          <a:spcPct val="90000"/>
        </a:lnSpc>
        <a:spcBef>
          <a:spcPct val="0"/>
        </a:spcBef>
        <a:spcAft>
          <a:spcPct val="0"/>
        </a:spcAft>
        <a:defRPr kumimoji="1" sz="3300">
          <a:solidFill>
            <a:schemeClr val="tx1"/>
          </a:solidFill>
          <a:latin typeface="Calibri Light" panose="020F0302020204030204" pitchFamily="34" charset="0"/>
          <a:ea typeface="ＭＳ Ｐゴシック" panose="020B0600070205080204" pitchFamily="50" charset="-128"/>
        </a:defRPr>
      </a:lvl6pPr>
      <a:lvl7pPr marL="685800" algn="l" rtl="0" fontAlgn="base">
        <a:lnSpc>
          <a:spcPct val="90000"/>
        </a:lnSpc>
        <a:spcBef>
          <a:spcPct val="0"/>
        </a:spcBef>
        <a:spcAft>
          <a:spcPct val="0"/>
        </a:spcAft>
        <a:defRPr kumimoji="1" sz="3300">
          <a:solidFill>
            <a:schemeClr val="tx1"/>
          </a:solidFill>
          <a:latin typeface="Calibri Light" panose="020F0302020204030204" pitchFamily="34" charset="0"/>
          <a:ea typeface="ＭＳ Ｐゴシック" panose="020B0600070205080204" pitchFamily="50" charset="-128"/>
        </a:defRPr>
      </a:lvl7pPr>
      <a:lvl8pPr marL="1028700" algn="l" rtl="0" fontAlgn="base">
        <a:lnSpc>
          <a:spcPct val="90000"/>
        </a:lnSpc>
        <a:spcBef>
          <a:spcPct val="0"/>
        </a:spcBef>
        <a:spcAft>
          <a:spcPct val="0"/>
        </a:spcAft>
        <a:defRPr kumimoji="1" sz="3300">
          <a:solidFill>
            <a:schemeClr val="tx1"/>
          </a:solidFill>
          <a:latin typeface="Calibri Light" panose="020F0302020204030204" pitchFamily="34" charset="0"/>
          <a:ea typeface="ＭＳ Ｐゴシック" panose="020B0600070205080204" pitchFamily="50" charset="-128"/>
        </a:defRPr>
      </a:lvl8pPr>
      <a:lvl9pPr marL="1371600" algn="l" rtl="0" fontAlgn="base">
        <a:lnSpc>
          <a:spcPct val="90000"/>
        </a:lnSpc>
        <a:spcBef>
          <a:spcPct val="0"/>
        </a:spcBef>
        <a:spcAft>
          <a:spcPct val="0"/>
        </a:spcAft>
        <a:defRPr kumimoji="1" sz="3300">
          <a:solidFill>
            <a:schemeClr val="tx1"/>
          </a:solidFill>
          <a:latin typeface="Calibri Light" panose="020F0302020204030204" pitchFamily="34" charset="0"/>
          <a:ea typeface="ＭＳ Ｐゴシック" panose="020B0600070205080204" pitchFamily="50" charset="-128"/>
        </a:defRPr>
      </a:lvl9pPr>
    </p:titleStyle>
    <p:bodyStyle>
      <a:lvl1pPr marL="171450" indent="-171450" algn="l" rtl="0" eaLnBrk="0" fontAlgn="base" hangingPunct="0">
        <a:lnSpc>
          <a:spcPct val="90000"/>
        </a:lnSpc>
        <a:spcBef>
          <a:spcPts val="750"/>
        </a:spcBef>
        <a:spcAft>
          <a:spcPct val="0"/>
        </a:spcAft>
        <a:buFont typeface="Arial" panose="020B0604020202020204" pitchFamily="34" charset="0"/>
        <a:buChar char="•"/>
        <a:defRPr kumimoji="1" sz="2100" kern="1200">
          <a:solidFill>
            <a:schemeClr val="tx1"/>
          </a:solidFill>
          <a:latin typeface="+mn-lt"/>
          <a:ea typeface="+mn-ea"/>
          <a:cs typeface="+mn-cs"/>
        </a:defRPr>
      </a:lvl1pPr>
      <a:lvl2pPr marL="514350" indent="-171450" algn="l" rtl="0" eaLnBrk="0" fontAlgn="base" hangingPunct="0">
        <a:lnSpc>
          <a:spcPct val="90000"/>
        </a:lnSpc>
        <a:spcBef>
          <a:spcPts val="375"/>
        </a:spcBef>
        <a:spcAft>
          <a:spcPct val="0"/>
        </a:spcAft>
        <a:buFont typeface="Arial" panose="020B0604020202020204" pitchFamily="34" charset="0"/>
        <a:buChar char="•"/>
        <a:defRPr kumimoji="1" kern="1200">
          <a:solidFill>
            <a:schemeClr val="tx1"/>
          </a:solidFill>
          <a:latin typeface="+mn-lt"/>
          <a:ea typeface="+mn-ea"/>
          <a:cs typeface="+mn-cs"/>
        </a:defRPr>
      </a:lvl2pPr>
      <a:lvl3pPr marL="857250" indent="-171450" algn="l" rtl="0" eaLnBrk="0" fontAlgn="base" hangingPunct="0">
        <a:lnSpc>
          <a:spcPct val="90000"/>
        </a:lnSpc>
        <a:spcBef>
          <a:spcPts val="375"/>
        </a:spcBef>
        <a:spcAft>
          <a:spcPct val="0"/>
        </a:spcAft>
        <a:buFont typeface="Arial" panose="020B0604020202020204" pitchFamily="34" charset="0"/>
        <a:buChar char="•"/>
        <a:defRPr kumimoji="1" sz="1500" kern="1200">
          <a:solidFill>
            <a:schemeClr val="tx1"/>
          </a:solidFill>
          <a:latin typeface="+mn-lt"/>
          <a:ea typeface="+mn-ea"/>
          <a:cs typeface="+mn-cs"/>
        </a:defRPr>
      </a:lvl3pPr>
      <a:lvl4pPr marL="1200150" indent="-171450" algn="l" rtl="0" eaLnBrk="0" fontAlgn="base" hangingPunct="0">
        <a:lnSpc>
          <a:spcPct val="90000"/>
        </a:lnSpc>
        <a:spcBef>
          <a:spcPts val="375"/>
        </a:spcBef>
        <a:spcAft>
          <a:spcPct val="0"/>
        </a:spcAft>
        <a:buFont typeface="Arial" panose="020B0604020202020204" pitchFamily="34" charset="0"/>
        <a:buChar char="•"/>
        <a:defRPr kumimoji="1" kern="1200">
          <a:solidFill>
            <a:schemeClr val="tx1"/>
          </a:solidFill>
          <a:latin typeface="+mn-lt"/>
          <a:ea typeface="+mn-ea"/>
          <a:cs typeface="+mn-cs"/>
        </a:defRPr>
      </a:lvl4pPr>
      <a:lvl5pPr marL="1543050" indent="-171450" algn="l" rtl="0" eaLnBrk="0" fontAlgn="base" hangingPunct="0">
        <a:lnSpc>
          <a:spcPct val="90000"/>
        </a:lnSpc>
        <a:spcBef>
          <a:spcPts val="375"/>
        </a:spcBef>
        <a:spcAft>
          <a:spcPct val="0"/>
        </a:spcAft>
        <a:buFont typeface="Arial" panose="020B0604020202020204" pitchFamily="34" charset="0"/>
        <a:buChar char="•"/>
        <a:defRPr kumimoji="1"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ja-JP"/>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Title Placeholder 1">
            <a:extLst>
              <a:ext uri="{FF2B5EF4-FFF2-40B4-BE49-F238E27FC236}">
                <a16:creationId xmlns:a16="http://schemas.microsoft.com/office/drawing/2014/main" id="{55B3DC1A-EA31-43D2-86DE-256AB82413F0}"/>
              </a:ext>
            </a:extLst>
          </p:cNvPr>
          <p:cNvSpPr>
            <a:spLocks noGrp="1"/>
          </p:cNvSpPr>
          <p:nvPr>
            <p:ph type="title"/>
          </p:nvPr>
        </p:nvSpPr>
        <p:spPr bwMode="auto">
          <a:xfrm>
            <a:off x="628650" y="365125"/>
            <a:ext cx="78867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a:t>マスター タイトルの書式設定</a:t>
            </a:r>
            <a:endParaRPr lang="en-US" altLang="ja-JP"/>
          </a:p>
        </p:txBody>
      </p:sp>
      <p:sp>
        <p:nvSpPr>
          <p:cNvPr id="2051" name="Text Placeholder 2">
            <a:extLst>
              <a:ext uri="{FF2B5EF4-FFF2-40B4-BE49-F238E27FC236}">
                <a16:creationId xmlns:a16="http://schemas.microsoft.com/office/drawing/2014/main" id="{EF22631D-A76F-49CF-83C8-940D0E88DF3E}"/>
              </a:ext>
            </a:extLst>
          </p:cNvPr>
          <p:cNvSpPr>
            <a:spLocks noGrp="1"/>
          </p:cNvSpPr>
          <p:nvPr>
            <p:ph type="body" idx="1"/>
          </p:nvPr>
        </p:nvSpPr>
        <p:spPr bwMode="auto">
          <a:xfrm>
            <a:off x="628650" y="1825625"/>
            <a:ext cx="7886700"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ltLang="ja-JP"/>
          </a:p>
        </p:txBody>
      </p:sp>
      <p:sp>
        <p:nvSpPr>
          <p:cNvPr id="4" name="Date Placeholder 3">
            <a:extLst>
              <a:ext uri="{FF2B5EF4-FFF2-40B4-BE49-F238E27FC236}">
                <a16:creationId xmlns:a16="http://schemas.microsoft.com/office/drawing/2014/main" id="{6D287E80-04B1-460F-B05F-1B383B4DA83D}"/>
              </a:ext>
            </a:extLst>
          </p:cNvPr>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ea typeface="ＭＳ Ｐゴシック" panose="020B0600070205080204" pitchFamily="50" charset="-128"/>
              </a:defRPr>
            </a:lvl1pPr>
          </a:lstStyle>
          <a:p>
            <a:pPr>
              <a:defRPr/>
            </a:pPr>
            <a:fld id="{D693C0ED-47BD-4846-B2DE-1242359A4CC3}" type="datetimeFigureOut">
              <a:rPr lang="en-US"/>
              <a:pPr>
                <a:defRPr/>
              </a:pPr>
              <a:t>6/19/2024</a:t>
            </a:fld>
            <a:endParaRPr lang="en-US"/>
          </a:p>
        </p:txBody>
      </p:sp>
      <p:sp>
        <p:nvSpPr>
          <p:cNvPr id="5" name="Footer Placeholder 4">
            <a:extLst>
              <a:ext uri="{FF2B5EF4-FFF2-40B4-BE49-F238E27FC236}">
                <a16:creationId xmlns:a16="http://schemas.microsoft.com/office/drawing/2014/main" id="{C89BF287-3234-48C2-AED5-3B227463DE3E}"/>
              </a:ext>
            </a:extLst>
          </p:cNvPr>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ea typeface="ＭＳ Ｐゴシック" panose="020B0600070205080204" pitchFamily="50" charset="-128"/>
              </a:defRPr>
            </a:lvl1pPr>
          </a:lstStyle>
          <a:p>
            <a:pPr>
              <a:defRPr/>
            </a:pPr>
            <a:endParaRPr lang="en-US"/>
          </a:p>
        </p:txBody>
      </p:sp>
      <p:sp>
        <p:nvSpPr>
          <p:cNvPr id="6" name="Slide Number Placeholder 5">
            <a:extLst>
              <a:ext uri="{FF2B5EF4-FFF2-40B4-BE49-F238E27FC236}">
                <a16:creationId xmlns:a16="http://schemas.microsoft.com/office/drawing/2014/main" id="{A995C554-6BF0-4BD2-96E4-4DE24411891A}"/>
              </a:ext>
            </a:extLst>
          </p:cNvPr>
          <p:cNvSpPr>
            <a:spLocks noGrp="1"/>
          </p:cNvSpPr>
          <p:nvPr>
            <p:ph type="sldNum" sz="quarter" idx="4"/>
          </p:nvPr>
        </p:nvSpPr>
        <p:spPr>
          <a:xfrm>
            <a:off x="6457950" y="6356350"/>
            <a:ext cx="20574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fld id="{292DF897-91AB-4521-9EDB-56896CC2C988}" type="slidenum">
              <a:rPr lang="en-US" altLang="ja-JP"/>
              <a:pPr/>
              <a:t>‹#›</a:t>
            </a:fld>
            <a:endParaRPr lang="en-US" altLang="ja-JP"/>
          </a:p>
        </p:txBody>
      </p:sp>
      <p:pic>
        <p:nvPicPr>
          <p:cNvPr id="2055" name="図 6">
            <a:extLst>
              <a:ext uri="{FF2B5EF4-FFF2-40B4-BE49-F238E27FC236}">
                <a16:creationId xmlns:a16="http://schemas.microsoft.com/office/drawing/2014/main" id="{790A6C77-15D0-4D10-96FA-2F4F54DAC672}"/>
              </a:ext>
            </a:extLst>
          </p:cNvPr>
          <p:cNvPicPr>
            <a:picLocks noChangeAspect="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93" r:id="rId1"/>
    <p:sldLayoutId id="2147483694" r:id="rId2"/>
    <p:sldLayoutId id="2147483695" r:id="rId3"/>
    <p:sldLayoutId id="2147483696" r:id="rId4"/>
    <p:sldLayoutId id="2147483697" r:id="rId5"/>
    <p:sldLayoutId id="2147483698" r:id="rId6"/>
    <p:sldLayoutId id="2147483699" r:id="rId7"/>
    <p:sldLayoutId id="2147483700" r:id="rId8"/>
    <p:sldLayoutId id="2147483701" r:id="rId9"/>
    <p:sldLayoutId id="2147483702" r:id="rId10"/>
    <p:sldLayoutId id="2147483703" r:id="rId11"/>
    <p:sldLayoutId id="2147483704" r:id="rId12"/>
  </p:sldLayoutIdLst>
  <p:txStyles>
    <p:titleStyle>
      <a:lvl1pPr algn="l" rtl="0" eaLnBrk="0" fontAlgn="base" hangingPunct="0">
        <a:lnSpc>
          <a:spcPct val="90000"/>
        </a:lnSpc>
        <a:spcBef>
          <a:spcPct val="0"/>
        </a:spcBef>
        <a:spcAft>
          <a:spcPct val="0"/>
        </a:spcAft>
        <a:defRPr kumimoji="1"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kumimoji="1" sz="4400">
          <a:solidFill>
            <a:schemeClr val="tx1"/>
          </a:solidFill>
          <a:latin typeface="Calibri Light" pitchFamily="34" charset="0"/>
          <a:ea typeface="ＭＳ Ｐゴシック" charset="-128"/>
        </a:defRPr>
      </a:lvl2pPr>
      <a:lvl3pPr algn="l" rtl="0" eaLnBrk="0" fontAlgn="base" hangingPunct="0">
        <a:lnSpc>
          <a:spcPct val="90000"/>
        </a:lnSpc>
        <a:spcBef>
          <a:spcPct val="0"/>
        </a:spcBef>
        <a:spcAft>
          <a:spcPct val="0"/>
        </a:spcAft>
        <a:defRPr kumimoji="1" sz="4400">
          <a:solidFill>
            <a:schemeClr val="tx1"/>
          </a:solidFill>
          <a:latin typeface="Calibri Light" pitchFamily="34" charset="0"/>
          <a:ea typeface="ＭＳ Ｐゴシック" charset="-128"/>
        </a:defRPr>
      </a:lvl3pPr>
      <a:lvl4pPr algn="l" rtl="0" eaLnBrk="0" fontAlgn="base" hangingPunct="0">
        <a:lnSpc>
          <a:spcPct val="90000"/>
        </a:lnSpc>
        <a:spcBef>
          <a:spcPct val="0"/>
        </a:spcBef>
        <a:spcAft>
          <a:spcPct val="0"/>
        </a:spcAft>
        <a:defRPr kumimoji="1" sz="4400">
          <a:solidFill>
            <a:schemeClr val="tx1"/>
          </a:solidFill>
          <a:latin typeface="Calibri Light" pitchFamily="34" charset="0"/>
          <a:ea typeface="ＭＳ Ｐゴシック" charset="-128"/>
        </a:defRPr>
      </a:lvl4pPr>
      <a:lvl5pPr algn="l" rtl="0" eaLnBrk="0" fontAlgn="base" hangingPunct="0">
        <a:lnSpc>
          <a:spcPct val="90000"/>
        </a:lnSpc>
        <a:spcBef>
          <a:spcPct val="0"/>
        </a:spcBef>
        <a:spcAft>
          <a:spcPct val="0"/>
        </a:spcAft>
        <a:defRPr kumimoji="1" sz="4400">
          <a:solidFill>
            <a:schemeClr val="tx1"/>
          </a:solidFill>
          <a:latin typeface="Calibri Light" pitchFamily="34" charset="0"/>
          <a:ea typeface="ＭＳ Ｐゴシック" charset="-128"/>
        </a:defRPr>
      </a:lvl5pPr>
      <a:lvl6pPr marL="457200" algn="l" rtl="0" fontAlgn="base">
        <a:lnSpc>
          <a:spcPct val="90000"/>
        </a:lnSpc>
        <a:spcBef>
          <a:spcPct val="0"/>
        </a:spcBef>
        <a:spcAft>
          <a:spcPct val="0"/>
        </a:spcAft>
        <a:defRPr kumimoji="1" sz="4400">
          <a:solidFill>
            <a:schemeClr val="tx1"/>
          </a:solidFill>
          <a:latin typeface="Calibri Light" pitchFamily="34" charset="0"/>
          <a:ea typeface="ＭＳ Ｐゴシック" charset="-128"/>
        </a:defRPr>
      </a:lvl6pPr>
      <a:lvl7pPr marL="914400" algn="l" rtl="0" fontAlgn="base">
        <a:lnSpc>
          <a:spcPct val="90000"/>
        </a:lnSpc>
        <a:spcBef>
          <a:spcPct val="0"/>
        </a:spcBef>
        <a:spcAft>
          <a:spcPct val="0"/>
        </a:spcAft>
        <a:defRPr kumimoji="1" sz="4400">
          <a:solidFill>
            <a:schemeClr val="tx1"/>
          </a:solidFill>
          <a:latin typeface="Calibri Light" pitchFamily="34" charset="0"/>
          <a:ea typeface="ＭＳ Ｐゴシック" charset="-128"/>
        </a:defRPr>
      </a:lvl7pPr>
      <a:lvl8pPr marL="1371600" algn="l" rtl="0" fontAlgn="base">
        <a:lnSpc>
          <a:spcPct val="90000"/>
        </a:lnSpc>
        <a:spcBef>
          <a:spcPct val="0"/>
        </a:spcBef>
        <a:spcAft>
          <a:spcPct val="0"/>
        </a:spcAft>
        <a:defRPr kumimoji="1" sz="4400">
          <a:solidFill>
            <a:schemeClr val="tx1"/>
          </a:solidFill>
          <a:latin typeface="Calibri Light" pitchFamily="34" charset="0"/>
          <a:ea typeface="ＭＳ Ｐゴシック" charset="-128"/>
        </a:defRPr>
      </a:lvl8pPr>
      <a:lvl9pPr marL="1828800" algn="l" rtl="0" fontAlgn="base">
        <a:lnSpc>
          <a:spcPct val="90000"/>
        </a:lnSpc>
        <a:spcBef>
          <a:spcPct val="0"/>
        </a:spcBef>
        <a:spcAft>
          <a:spcPct val="0"/>
        </a:spcAft>
        <a:defRPr kumimoji="1" sz="4400">
          <a:solidFill>
            <a:schemeClr val="tx1"/>
          </a:solidFill>
          <a:latin typeface="Calibri Light" pitchFamily="34" charset="0"/>
          <a:ea typeface="ＭＳ Ｐゴシック" charset="-128"/>
        </a:defRPr>
      </a:lvl9pPr>
    </p:titleStyle>
    <p:bodyStyle>
      <a:lvl1pPr marL="228600" indent="-228600" algn="l" rtl="0" eaLnBrk="0" fontAlgn="base" hangingPunct="0">
        <a:lnSpc>
          <a:spcPct val="90000"/>
        </a:lnSpc>
        <a:spcBef>
          <a:spcPts val="1000"/>
        </a:spcBef>
        <a:spcAft>
          <a:spcPct val="0"/>
        </a:spcAft>
        <a:buFont typeface="Arial" panose="020B0604020202020204" pitchFamily="34" charset="0"/>
        <a:buChar char="•"/>
        <a:defRPr kumimoji="1"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kumimoji="1"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kumimoji="1"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umimoji="1"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umimoji="1"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11">
            <a:extLst>
              <a:ext uri="{FF2B5EF4-FFF2-40B4-BE49-F238E27FC236}">
                <a16:creationId xmlns:a16="http://schemas.microsoft.com/office/drawing/2014/main" id="{E4E82A69-B730-4309-930C-048CA6FA4B46}"/>
              </a:ext>
            </a:extLst>
          </p:cNvPr>
          <p:cNvSpPr txBox="1"/>
          <p:nvPr/>
        </p:nvSpPr>
        <p:spPr>
          <a:xfrm>
            <a:off x="223838" y="920750"/>
            <a:ext cx="3911600" cy="400050"/>
          </a:xfrm>
          <a:prstGeom prst="rect">
            <a:avLst/>
          </a:prstGeom>
          <a:noFill/>
        </p:spPr>
        <p:txBody>
          <a:bodyPr>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fontAlgn="auto">
              <a:spcBef>
                <a:spcPts val="0"/>
              </a:spcBef>
              <a:spcAft>
                <a:spcPts val="0"/>
              </a:spcAft>
              <a:defRPr/>
            </a:pPr>
            <a:r>
              <a:rPr lang="ja-JP" altLang="en-US" sz="2000" dirty="0">
                <a:solidFill>
                  <a:srgbClr val="43B5D5"/>
                </a:solidFill>
                <a:latin typeface="+mn-ea"/>
              </a:rPr>
              <a:t>自営業の人は、どうやって払う？</a:t>
            </a:r>
          </a:p>
        </p:txBody>
      </p:sp>
      <p:pic>
        <p:nvPicPr>
          <p:cNvPr id="4099" name="図 4">
            <a:extLst>
              <a:ext uri="{FF2B5EF4-FFF2-40B4-BE49-F238E27FC236}">
                <a16:creationId xmlns:a16="http://schemas.microsoft.com/office/drawing/2014/main" id="{F49B06BD-1EA2-4875-A39A-3A88DA61C079}"/>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770438" y="1554163"/>
            <a:ext cx="4197350" cy="2292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2" name="テキスト ボックス 8">
            <a:extLst>
              <a:ext uri="{FF2B5EF4-FFF2-40B4-BE49-F238E27FC236}">
                <a16:creationId xmlns:a16="http://schemas.microsoft.com/office/drawing/2014/main" id="{847ED87D-7947-4164-A261-0C80CB95C37A}"/>
              </a:ext>
            </a:extLst>
          </p:cNvPr>
          <p:cNvSpPr txBox="1">
            <a:spLocks noChangeArrowheads="1"/>
          </p:cNvSpPr>
          <p:nvPr/>
        </p:nvSpPr>
        <p:spPr bwMode="auto">
          <a:xfrm>
            <a:off x="223838" y="1384300"/>
            <a:ext cx="4348162" cy="4156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925">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pPr eaLnBrk="1" hangingPunct="1">
              <a:lnSpc>
                <a:spcPct val="150000"/>
              </a:lnSpc>
              <a:defRPr/>
            </a:pPr>
            <a:r>
              <a:rPr lang="ja-JP" altLang="en-US" sz="1600" dirty="0">
                <a:latin typeface="+mn-ea"/>
                <a:ea typeface="+mn-ea"/>
              </a:rPr>
              <a:t>　会社員の場合、給与から税金や社会保険料が引かれていますが、実は社会保険料の半分程度を会社が負担してくれている仕組みになっています。</a:t>
            </a:r>
          </a:p>
          <a:p>
            <a:pPr eaLnBrk="1" hangingPunct="1">
              <a:lnSpc>
                <a:spcPct val="150000"/>
              </a:lnSpc>
              <a:defRPr/>
            </a:pPr>
            <a:r>
              <a:rPr lang="ja-JP" altLang="en-US" sz="1600" dirty="0">
                <a:latin typeface="+mn-ea"/>
                <a:ea typeface="+mn-ea"/>
              </a:rPr>
              <a:t>　これに対して、会社から給料をもらうのではなく、独立して働いている自営業者や個人事業者（フリーランサー）は、</a:t>
            </a:r>
            <a:r>
              <a:rPr lang="en-US" altLang="ja-JP" sz="1600" dirty="0">
                <a:latin typeface="+mn-ea"/>
                <a:ea typeface="+mn-ea"/>
              </a:rPr>
              <a:t>1</a:t>
            </a:r>
            <a:r>
              <a:rPr lang="ja-JP" altLang="en-US" sz="1600" dirty="0">
                <a:latin typeface="+mn-ea"/>
                <a:ea typeface="+mn-ea"/>
              </a:rPr>
              <a:t>年間に稼いだお金とかかった経費を計算して税務署に申告します。申告した収入をもとに、所得税や住民税、国民健康保険料などが決められて、その金額をすべて自分で支払います。</a:t>
            </a:r>
          </a:p>
        </p:txBody>
      </p:sp>
    </p:spTree>
  </p:cSld>
  <p:clrMapOvr>
    <a:masterClrMapping/>
  </p:clrMapOvr>
</p:sld>
</file>

<file path=ppt/theme/theme1.xml><?xml version="1.0" encoding="utf-8"?>
<a:theme xmlns:a="http://schemas.openxmlformats.org/drawingml/2006/main" name="第1章">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第1章">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FA3F96E03010CB43A87E62425EE861C2" ma:contentTypeVersion="14" ma:contentTypeDescription="新しいドキュメントを作成します。" ma:contentTypeScope="" ma:versionID="a1b9892835793e5cd2f19a5561b0f3e2">
  <xsd:schema xmlns:xsd="http://www.w3.org/2001/XMLSchema" xmlns:xs="http://www.w3.org/2001/XMLSchema" xmlns:p="http://schemas.microsoft.com/office/2006/metadata/properties" xmlns:ns2="9a6454e5-418b-4844-a74d-e55630c4d592" xmlns:ns3="67e06d9b-ce42-4fa8-b284-302ef28cc775" targetNamespace="http://schemas.microsoft.com/office/2006/metadata/properties" ma:root="true" ma:fieldsID="cd7305b9d632c5acfc1d484554d7e205" ns2:_="" ns3:_="">
    <xsd:import namespace="9a6454e5-418b-4844-a74d-e55630c4d592"/>
    <xsd:import namespace="67e06d9b-ce42-4fa8-b284-302ef28cc775"/>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2:MediaServiceDateTaken" minOccurs="0"/>
                <xsd:element ref="ns2:MediaServiceGenerationTime" minOccurs="0"/>
                <xsd:element ref="ns2:MediaServiceEventHashCode" minOccurs="0"/>
                <xsd:element ref="ns2:MediaLengthInSeconds" minOccurs="0"/>
                <xsd:element ref="ns3:SharedWithUsers" minOccurs="0"/>
                <xsd:element ref="ns3:SharedWithDetails" minOccurs="0"/>
                <xsd:element ref="ns2:lcf76f155ced4ddcb4097134ff3c332f" minOccurs="0"/>
                <xsd:element ref="ns3:TaxCatchAll" minOccurs="0"/>
                <xsd:element ref="ns2: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a6454e5-418b-4844-a74d-e55630c4d59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MediaServiceDateTaken" ma:index="12" nillable="true" ma:displayName="MediaServiceDateTaken" ma:hidden="true" ma:indexed="true" ma:internalName="MediaServiceDateTaken"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LengthInSeconds" ma:index="15" nillable="true" ma:displayName="MediaLengthInSeconds" ma:hidden="true" ma:internalName="MediaLengthInSeconds" ma:readOnly="true">
      <xsd:simpleType>
        <xsd:restriction base="dms:Unknown"/>
      </xsd:simpleType>
    </xsd:element>
    <xsd:element name="lcf76f155ced4ddcb4097134ff3c332f" ma:index="19" nillable="true" ma:taxonomy="true" ma:internalName="lcf76f155ced4ddcb4097134ff3c332f" ma:taxonomyFieldName="MediaServiceImageTags" ma:displayName="画像タグ" ma:readOnly="false" ma:fieldId="{5cf76f15-5ced-4ddc-b409-7134ff3c332f}" ma:taxonomyMulti="true" ma:sspId="114ab214-fa64-4fae-99b8-b7f9cb5589d9" ma:termSetId="09814cd3-568e-fe90-9814-8d621ff8fb84" ma:anchorId="fba54fb3-c3e1-fe81-a776-ca4b69148c4d" ma:open="true" ma:isKeyword="false">
      <xsd:complexType>
        <xsd:sequence>
          <xsd:element ref="pc:Terms" minOccurs="0" maxOccurs="1"/>
        </xsd:sequence>
      </xsd:complexType>
    </xsd:element>
    <xsd:element name="MediaServiceOCR" ma:index="21"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67e06d9b-ce42-4fa8-b284-302ef28cc775" elementFormDefault="qualified">
    <xsd:import namespace="http://schemas.microsoft.com/office/2006/documentManagement/types"/>
    <xsd:import namespace="http://schemas.microsoft.com/office/infopath/2007/PartnerControls"/>
    <xsd:element name="SharedWithUsers" ma:index="16"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共有相手の詳細情報" ma:internalName="SharedWithDetails" ma:readOnly="true">
      <xsd:simpleType>
        <xsd:restriction base="dms:Note">
          <xsd:maxLength value="255"/>
        </xsd:restriction>
      </xsd:simpleType>
    </xsd:element>
    <xsd:element name="TaxCatchAll" ma:index="20" nillable="true" ma:displayName="Taxonomy Catch All Column" ma:hidden="true" ma:list="{c339e06a-42e6-4b23-ba36-aeb9d287abc0}" ma:internalName="TaxCatchAll" ma:showField="CatchAllData" ma:web="67e06d9b-ce42-4fa8-b284-302ef28cc775">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9a6454e5-418b-4844-a74d-e55630c4d592">
      <Terms xmlns="http://schemas.microsoft.com/office/infopath/2007/PartnerControls"/>
    </lcf76f155ced4ddcb4097134ff3c332f>
    <TaxCatchAll xmlns="67e06d9b-ce42-4fa8-b284-302ef28cc775" xsi:nil="true"/>
  </documentManagement>
</p:properties>
</file>

<file path=customXml/itemProps1.xml><?xml version="1.0" encoding="utf-8"?>
<ds:datastoreItem xmlns:ds="http://schemas.openxmlformats.org/officeDocument/2006/customXml" ds:itemID="{A49CDF19-08FF-4288-B8EE-243CDE3C4D64}"/>
</file>

<file path=customXml/itemProps2.xml><?xml version="1.0" encoding="utf-8"?>
<ds:datastoreItem xmlns:ds="http://schemas.openxmlformats.org/officeDocument/2006/customXml" ds:itemID="{9A34208C-FA34-4F46-BAB2-AAAFF661A7C6}"/>
</file>

<file path=customXml/itemProps3.xml><?xml version="1.0" encoding="utf-8"?>
<ds:datastoreItem xmlns:ds="http://schemas.openxmlformats.org/officeDocument/2006/customXml" ds:itemID="{01232801-EE75-456D-B587-33F4BA011026}"/>
</file>

<file path=docProps/app.xml><?xml version="1.0" encoding="utf-8"?>
<Properties xmlns="http://schemas.openxmlformats.org/officeDocument/2006/extended-properties" xmlns:vt="http://schemas.openxmlformats.org/officeDocument/2006/docPropsVTypes">
  <TotalTime>19</TotalTime>
  <Words>116</Words>
  <Application>Microsoft Office PowerPoint</Application>
  <PresentationFormat>画面に合わせる (4:3)</PresentationFormat>
  <Paragraphs>3</Paragraphs>
  <Slides>1</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2</vt:i4>
      </vt:variant>
      <vt:variant>
        <vt:lpstr>スライド タイトル</vt:lpstr>
      </vt:variant>
      <vt:variant>
        <vt:i4>1</vt:i4>
      </vt:variant>
    </vt:vector>
  </HeadingPairs>
  <TitlesOfParts>
    <vt:vector size="6" baseType="lpstr">
      <vt:lpstr>Arial</vt:lpstr>
      <vt:lpstr>Calibri</vt:lpstr>
      <vt:lpstr>Calibri Light</vt:lpstr>
      <vt:lpstr>第1章</vt:lpstr>
      <vt:lpstr>1_第1章</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高井洋介</dc:creator>
  <cp:lastModifiedBy>田中 優希</cp:lastModifiedBy>
  <cp:revision>12</cp:revision>
  <dcterms:created xsi:type="dcterms:W3CDTF">2016-03-12T01:57:31Z</dcterms:created>
  <dcterms:modified xsi:type="dcterms:W3CDTF">2024-06-19T07:23:54Z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0x010100FA3F96E03010CB43A87E62425EE861C2</vt:lpwstr>
  </property>
  <property fmtid="{D5CDD505-2E9C-101B-9397-08002B2CF9AE}" pid="3" name="MediaServiceImageTags">
    <vt:lpwstr/>
  </property>
</Properties>
</file>