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Lst>
  <p:sldIdLst>
    <p:sldId id="259" r:id="rId3"/>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307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22A8AC9-29D5-4B79-92D7-265F8986D0D9}"/>
              </a:ext>
            </a:extLst>
          </p:cNvPr>
          <p:cNvSpPr>
            <a:spLocks noGrp="1"/>
          </p:cNvSpPr>
          <p:nvPr>
            <p:ph type="dt" sz="half" idx="10"/>
          </p:nvPr>
        </p:nvSpPr>
        <p:spPr/>
        <p:txBody>
          <a:bodyPr/>
          <a:lstStyle>
            <a:lvl1pPr>
              <a:defRPr/>
            </a:lvl1pPr>
          </a:lstStyle>
          <a:p>
            <a:pPr>
              <a:defRPr/>
            </a:pPr>
            <a:fld id="{E2EA2DBA-850C-4E26-B6FE-D1DD8A7F2417}" type="datetimeFigureOut">
              <a:rPr lang="en-US"/>
              <a:pPr>
                <a:defRPr/>
              </a:pPr>
              <a:t>6/19/2024</a:t>
            </a:fld>
            <a:endParaRPr lang="en-US"/>
          </a:p>
        </p:txBody>
      </p:sp>
      <p:sp>
        <p:nvSpPr>
          <p:cNvPr id="6" name="Footer Placeholder 4">
            <a:extLst>
              <a:ext uri="{FF2B5EF4-FFF2-40B4-BE49-F238E27FC236}">
                <a16:creationId xmlns:a16="http://schemas.microsoft.com/office/drawing/2014/main" id="{65E5C790-D75D-40B3-B1D7-2F527FD26B0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5E9B0DF-AD7C-40A2-B773-FC40C4882894}"/>
              </a:ext>
            </a:extLst>
          </p:cNvPr>
          <p:cNvSpPr>
            <a:spLocks noGrp="1"/>
          </p:cNvSpPr>
          <p:nvPr>
            <p:ph type="sldNum" sz="quarter" idx="12"/>
          </p:nvPr>
        </p:nvSpPr>
        <p:spPr/>
        <p:txBody>
          <a:bodyPr/>
          <a:lstStyle>
            <a:lvl1pPr>
              <a:defRPr/>
            </a:lvl1pPr>
          </a:lstStyle>
          <a:p>
            <a:fld id="{4EE0A58E-BF9D-4BE5-8770-CB25A8A87F90}" type="slidenum">
              <a:rPr lang="en-US" altLang="ja-JP"/>
              <a:pPr/>
              <a:t>‹#›</a:t>
            </a:fld>
            <a:endParaRPr lang="en-US" altLang="ja-JP"/>
          </a:p>
        </p:txBody>
      </p:sp>
    </p:spTree>
    <p:extLst>
      <p:ext uri="{BB962C8B-B14F-4D97-AF65-F5344CB8AC3E}">
        <p14:creationId xmlns:p14="http://schemas.microsoft.com/office/powerpoint/2010/main" val="290469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0614DC4D-83E8-4A26-9804-108259F46F50}"/>
              </a:ext>
            </a:extLst>
          </p:cNvPr>
          <p:cNvSpPr>
            <a:spLocks noGrp="1"/>
          </p:cNvSpPr>
          <p:nvPr>
            <p:ph type="dt" sz="half" idx="10"/>
          </p:nvPr>
        </p:nvSpPr>
        <p:spPr/>
        <p:txBody>
          <a:bodyPr/>
          <a:lstStyle>
            <a:lvl1pPr>
              <a:defRPr/>
            </a:lvl1pPr>
          </a:lstStyle>
          <a:p>
            <a:pPr>
              <a:defRPr/>
            </a:pPr>
            <a:fld id="{1596B65D-7355-4A3E-B801-DA8FD040064D}" type="datetimeFigureOut">
              <a:rPr lang="en-US"/>
              <a:pPr>
                <a:defRPr/>
              </a:pPr>
              <a:t>6/19/2024</a:t>
            </a:fld>
            <a:endParaRPr lang="en-US"/>
          </a:p>
        </p:txBody>
      </p:sp>
      <p:sp>
        <p:nvSpPr>
          <p:cNvPr id="5" name="Footer Placeholder 4">
            <a:extLst>
              <a:ext uri="{FF2B5EF4-FFF2-40B4-BE49-F238E27FC236}">
                <a16:creationId xmlns:a16="http://schemas.microsoft.com/office/drawing/2014/main" id="{1E8C7685-60A9-4991-BFE1-A4A0DD50F7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C17797F-B4A7-4065-B8E1-87206460B726}"/>
              </a:ext>
            </a:extLst>
          </p:cNvPr>
          <p:cNvSpPr>
            <a:spLocks noGrp="1"/>
          </p:cNvSpPr>
          <p:nvPr>
            <p:ph type="sldNum" sz="quarter" idx="12"/>
          </p:nvPr>
        </p:nvSpPr>
        <p:spPr/>
        <p:txBody>
          <a:bodyPr/>
          <a:lstStyle>
            <a:lvl1pPr>
              <a:defRPr/>
            </a:lvl1pPr>
          </a:lstStyle>
          <a:p>
            <a:fld id="{A0B4C66E-1392-4E57-86E6-302363DA0B96}" type="slidenum">
              <a:rPr lang="en-US" altLang="ja-JP"/>
              <a:pPr/>
              <a:t>‹#›</a:t>
            </a:fld>
            <a:endParaRPr lang="en-US" altLang="ja-JP"/>
          </a:p>
        </p:txBody>
      </p:sp>
    </p:spTree>
    <p:extLst>
      <p:ext uri="{BB962C8B-B14F-4D97-AF65-F5344CB8AC3E}">
        <p14:creationId xmlns:p14="http://schemas.microsoft.com/office/powerpoint/2010/main" val="1786095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0949826A-6BF6-4CEC-923A-81A02B055A6E}"/>
              </a:ext>
            </a:extLst>
          </p:cNvPr>
          <p:cNvSpPr>
            <a:spLocks noGrp="1"/>
          </p:cNvSpPr>
          <p:nvPr>
            <p:ph type="dt" sz="half" idx="10"/>
          </p:nvPr>
        </p:nvSpPr>
        <p:spPr/>
        <p:txBody>
          <a:bodyPr/>
          <a:lstStyle>
            <a:lvl1pPr>
              <a:defRPr/>
            </a:lvl1pPr>
          </a:lstStyle>
          <a:p>
            <a:pPr>
              <a:defRPr/>
            </a:pPr>
            <a:fld id="{1D53A716-3988-4282-A3DF-866C8DC681F4}" type="datetimeFigureOut">
              <a:rPr lang="en-US"/>
              <a:pPr>
                <a:defRPr/>
              </a:pPr>
              <a:t>6/19/2024</a:t>
            </a:fld>
            <a:endParaRPr lang="en-US"/>
          </a:p>
        </p:txBody>
      </p:sp>
      <p:sp>
        <p:nvSpPr>
          <p:cNvPr id="5" name="Footer Placeholder 4">
            <a:extLst>
              <a:ext uri="{FF2B5EF4-FFF2-40B4-BE49-F238E27FC236}">
                <a16:creationId xmlns:a16="http://schemas.microsoft.com/office/drawing/2014/main" id="{B3915F29-AB5E-4CC3-A1B2-D1CE4CB99C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80A79A-B340-4C9D-969B-522B1636A25C}"/>
              </a:ext>
            </a:extLst>
          </p:cNvPr>
          <p:cNvSpPr>
            <a:spLocks noGrp="1"/>
          </p:cNvSpPr>
          <p:nvPr>
            <p:ph type="sldNum" sz="quarter" idx="12"/>
          </p:nvPr>
        </p:nvSpPr>
        <p:spPr/>
        <p:txBody>
          <a:bodyPr/>
          <a:lstStyle>
            <a:lvl1pPr>
              <a:defRPr/>
            </a:lvl1pPr>
          </a:lstStyle>
          <a:p>
            <a:fld id="{58A8DBC1-CF38-4733-8DC2-65C78AACF3D1}" type="slidenum">
              <a:rPr lang="en-US" altLang="ja-JP"/>
              <a:pPr/>
              <a:t>‹#›</a:t>
            </a:fld>
            <a:endParaRPr lang="en-US" altLang="ja-JP"/>
          </a:p>
        </p:txBody>
      </p:sp>
    </p:spTree>
    <p:extLst>
      <p:ext uri="{BB962C8B-B14F-4D97-AF65-F5344CB8AC3E}">
        <p14:creationId xmlns:p14="http://schemas.microsoft.com/office/powerpoint/2010/main" val="1189710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413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A3907747-7BE7-457E-8899-40F59B328818}"/>
              </a:ext>
            </a:extLst>
          </p:cNvPr>
          <p:cNvSpPr>
            <a:spLocks noGrp="1"/>
          </p:cNvSpPr>
          <p:nvPr>
            <p:ph type="dt" sz="half" idx="10"/>
          </p:nvPr>
        </p:nvSpPr>
        <p:spPr/>
        <p:txBody>
          <a:bodyPr/>
          <a:lstStyle>
            <a:lvl1pPr>
              <a:defRPr/>
            </a:lvl1pPr>
          </a:lstStyle>
          <a:p>
            <a:pPr>
              <a:defRPr/>
            </a:pPr>
            <a:fld id="{8A92A40C-F30C-411E-B76E-BC592F951EB3}" type="datetimeFigureOut">
              <a:rPr lang="en-US"/>
              <a:pPr>
                <a:defRPr/>
              </a:pPr>
              <a:t>6/19/2024</a:t>
            </a:fld>
            <a:endParaRPr lang="en-US"/>
          </a:p>
        </p:txBody>
      </p:sp>
      <p:sp>
        <p:nvSpPr>
          <p:cNvPr id="5" name="Footer Placeholder 4">
            <a:extLst>
              <a:ext uri="{FF2B5EF4-FFF2-40B4-BE49-F238E27FC236}">
                <a16:creationId xmlns:a16="http://schemas.microsoft.com/office/drawing/2014/main" id="{D122996C-256E-4B10-BE9B-96B61ECBFD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6C4B74-A1DF-4CF7-88C6-7C2E3F45E27C}"/>
              </a:ext>
            </a:extLst>
          </p:cNvPr>
          <p:cNvSpPr>
            <a:spLocks noGrp="1"/>
          </p:cNvSpPr>
          <p:nvPr>
            <p:ph type="sldNum" sz="quarter" idx="12"/>
          </p:nvPr>
        </p:nvSpPr>
        <p:spPr/>
        <p:txBody>
          <a:bodyPr/>
          <a:lstStyle>
            <a:lvl1pPr>
              <a:defRPr/>
            </a:lvl1pPr>
          </a:lstStyle>
          <a:p>
            <a:fld id="{E4A4B8D0-DA7F-4BD1-AE3D-4168A34EF4C7}" type="slidenum">
              <a:rPr lang="en-US" altLang="ja-JP"/>
              <a:pPr/>
              <a:t>‹#›</a:t>
            </a:fld>
            <a:endParaRPr lang="en-US" altLang="ja-JP"/>
          </a:p>
        </p:txBody>
      </p:sp>
    </p:spTree>
    <p:extLst>
      <p:ext uri="{BB962C8B-B14F-4D97-AF65-F5344CB8AC3E}">
        <p14:creationId xmlns:p14="http://schemas.microsoft.com/office/powerpoint/2010/main" val="328893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E548DB34-2F05-416E-846B-0A8DAA4F5428}"/>
              </a:ext>
            </a:extLst>
          </p:cNvPr>
          <p:cNvSpPr>
            <a:spLocks noGrp="1"/>
          </p:cNvSpPr>
          <p:nvPr>
            <p:ph type="dt" sz="half" idx="10"/>
          </p:nvPr>
        </p:nvSpPr>
        <p:spPr/>
        <p:txBody>
          <a:bodyPr/>
          <a:lstStyle>
            <a:lvl1pPr>
              <a:defRPr/>
            </a:lvl1pPr>
          </a:lstStyle>
          <a:p>
            <a:pPr>
              <a:defRPr/>
            </a:pPr>
            <a:fld id="{9AEC35B0-4D1A-4D65-A3E2-74ADAC8A5125}" type="datetimeFigureOut">
              <a:rPr lang="en-US"/>
              <a:pPr>
                <a:defRPr/>
              </a:pPr>
              <a:t>6/19/2024</a:t>
            </a:fld>
            <a:endParaRPr lang="en-US"/>
          </a:p>
        </p:txBody>
      </p:sp>
      <p:sp>
        <p:nvSpPr>
          <p:cNvPr id="5" name="Footer Placeholder 4">
            <a:extLst>
              <a:ext uri="{FF2B5EF4-FFF2-40B4-BE49-F238E27FC236}">
                <a16:creationId xmlns:a16="http://schemas.microsoft.com/office/drawing/2014/main" id="{75FC7EC9-4C31-4491-BF16-0534ECB704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4D7249-426B-477A-BB57-4162EAFBFD6B}"/>
              </a:ext>
            </a:extLst>
          </p:cNvPr>
          <p:cNvSpPr>
            <a:spLocks noGrp="1"/>
          </p:cNvSpPr>
          <p:nvPr>
            <p:ph type="sldNum" sz="quarter" idx="12"/>
          </p:nvPr>
        </p:nvSpPr>
        <p:spPr/>
        <p:txBody>
          <a:bodyPr/>
          <a:lstStyle>
            <a:lvl1pPr>
              <a:defRPr/>
            </a:lvl1pPr>
          </a:lstStyle>
          <a:p>
            <a:fld id="{AF7CDD07-9C10-4806-8B9D-E7494019CDA9}" type="slidenum">
              <a:rPr lang="en-US" altLang="ja-JP"/>
              <a:pPr/>
              <a:t>‹#›</a:t>
            </a:fld>
            <a:endParaRPr lang="en-US" altLang="ja-JP"/>
          </a:p>
        </p:txBody>
      </p:sp>
    </p:spTree>
    <p:extLst>
      <p:ext uri="{BB962C8B-B14F-4D97-AF65-F5344CB8AC3E}">
        <p14:creationId xmlns:p14="http://schemas.microsoft.com/office/powerpoint/2010/main" val="428425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2E9A903A-5063-40CB-807A-D7BCF24198BF}"/>
              </a:ext>
            </a:extLst>
          </p:cNvPr>
          <p:cNvSpPr>
            <a:spLocks noGrp="1"/>
          </p:cNvSpPr>
          <p:nvPr>
            <p:ph type="dt" sz="half" idx="10"/>
          </p:nvPr>
        </p:nvSpPr>
        <p:spPr/>
        <p:txBody>
          <a:bodyPr/>
          <a:lstStyle>
            <a:lvl1pPr>
              <a:defRPr/>
            </a:lvl1pPr>
          </a:lstStyle>
          <a:p>
            <a:pPr>
              <a:defRPr/>
            </a:pPr>
            <a:fld id="{D9F3E1F2-527C-42DF-B623-18421E25ACA6}" type="datetimeFigureOut">
              <a:rPr lang="en-US"/>
              <a:pPr>
                <a:defRPr/>
              </a:pPr>
              <a:t>6/19/2024</a:t>
            </a:fld>
            <a:endParaRPr lang="en-US"/>
          </a:p>
        </p:txBody>
      </p:sp>
      <p:sp>
        <p:nvSpPr>
          <p:cNvPr id="5" name="Footer Placeholder 4">
            <a:extLst>
              <a:ext uri="{FF2B5EF4-FFF2-40B4-BE49-F238E27FC236}">
                <a16:creationId xmlns:a16="http://schemas.microsoft.com/office/drawing/2014/main" id="{68D4CCB2-91AC-4CF7-8255-1C673F012B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C3F33A0-3C5E-4370-B4FC-6539DC73AB62}"/>
              </a:ext>
            </a:extLst>
          </p:cNvPr>
          <p:cNvSpPr>
            <a:spLocks noGrp="1"/>
          </p:cNvSpPr>
          <p:nvPr>
            <p:ph type="sldNum" sz="quarter" idx="12"/>
          </p:nvPr>
        </p:nvSpPr>
        <p:spPr/>
        <p:txBody>
          <a:bodyPr/>
          <a:lstStyle>
            <a:lvl1pPr>
              <a:defRPr/>
            </a:lvl1pPr>
          </a:lstStyle>
          <a:p>
            <a:fld id="{3ECE2CB5-926F-4C99-ACE0-E6F70AADB4EB}" type="slidenum">
              <a:rPr lang="en-US" altLang="ja-JP"/>
              <a:pPr/>
              <a:t>‹#›</a:t>
            </a:fld>
            <a:endParaRPr lang="en-US" altLang="ja-JP"/>
          </a:p>
        </p:txBody>
      </p:sp>
    </p:spTree>
    <p:extLst>
      <p:ext uri="{BB962C8B-B14F-4D97-AF65-F5344CB8AC3E}">
        <p14:creationId xmlns:p14="http://schemas.microsoft.com/office/powerpoint/2010/main" val="165585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82D05D0B-241F-49CF-AF94-F34083EBC680}"/>
              </a:ext>
            </a:extLst>
          </p:cNvPr>
          <p:cNvSpPr>
            <a:spLocks noGrp="1"/>
          </p:cNvSpPr>
          <p:nvPr>
            <p:ph type="dt" sz="half" idx="10"/>
          </p:nvPr>
        </p:nvSpPr>
        <p:spPr/>
        <p:txBody>
          <a:bodyPr/>
          <a:lstStyle>
            <a:lvl1pPr>
              <a:defRPr/>
            </a:lvl1pPr>
          </a:lstStyle>
          <a:p>
            <a:pPr>
              <a:defRPr/>
            </a:pPr>
            <a:fld id="{57A73B13-C4FA-461A-9A0F-5413217D9520}" type="datetimeFigureOut">
              <a:rPr lang="en-US"/>
              <a:pPr>
                <a:defRPr/>
              </a:pPr>
              <a:t>6/19/2024</a:t>
            </a:fld>
            <a:endParaRPr lang="en-US"/>
          </a:p>
        </p:txBody>
      </p:sp>
      <p:sp>
        <p:nvSpPr>
          <p:cNvPr id="6" name="Footer Placeholder 4">
            <a:extLst>
              <a:ext uri="{FF2B5EF4-FFF2-40B4-BE49-F238E27FC236}">
                <a16:creationId xmlns:a16="http://schemas.microsoft.com/office/drawing/2014/main" id="{E0394AF3-C26B-45DF-BC26-B0BE2F127D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6BE75F2-AB61-4D42-A331-01127F9AD574}"/>
              </a:ext>
            </a:extLst>
          </p:cNvPr>
          <p:cNvSpPr>
            <a:spLocks noGrp="1"/>
          </p:cNvSpPr>
          <p:nvPr>
            <p:ph type="sldNum" sz="quarter" idx="12"/>
          </p:nvPr>
        </p:nvSpPr>
        <p:spPr/>
        <p:txBody>
          <a:bodyPr/>
          <a:lstStyle>
            <a:lvl1pPr>
              <a:defRPr/>
            </a:lvl1pPr>
          </a:lstStyle>
          <a:p>
            <a:fld id="{F6A294B8-DF98-40D7-9729-907E97F30301}" type="slidenum">
              <a:rPr lang="en-US" altLang="ja-JP"/>
              <a:pPr/>
              <a:t>‹#›</a:t>
            </a:fld>
            <a:endParaRPr lang="en-US" altLang="ja-JP"/>
          </a:p>
        </p:txBody>
      </p:sp>
    </p:spTree>
    <p:extLst>
      <p:ext uri="{BB962C8B-B14F-4D97-AF65-F5344CB8AC3E}">
        <p14:creationId xmlns:p14="http://schemas.microsoft.com/office/powerpoint/2010/main" val="166877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68DF0BD5-C81A-4CF1-BDEC-3B462D9EE7B0}"/>
              </a:ext>
            </a:extLst>
          </p:cNvPr>
          <p:cNvSpPr>
            <a:spLocks noGrp="1"/>
          </p:cNvSpPr>
          <p:nvPr>
            <p:ph type="dt" sz="half" idx="10"/>
          </p:nvPr>
        </p:nvSpPr>
        <p:spPr/>
        <p:txBody>
          <a:bodyPr/>
          <a:lstStyle>
            <a:lvl1pPr>
              <a:defRPr/>
            </a:lvl1pPr>
          </a:lstStyle>
          <a:p>
            <a:pPr>
              <a:defRPr/>
            </a:pPr>
            <a:fld id="{421595A4-0467-4C96-9556-AA7CD54FC57B}" type="datetimeFigureOut">
              <a:rPr lang="en-US"/>
              <a:pPr>
                <a:defRPr/>
              </a:pPr>
              <a:t>6/19/2024</a:t>
            </a:fld>
            <a:endParaRPr lang="en-US"/>
          </a:p>
        </p:txBody>
      </p:sp>
      <p:sp>
        <p:nvSpPr>
          <p:cNvPr id="8" name="Footer Placeholder 4">
            <a:extLst>
              <a:ext uri="{FF2B5EF4-FFF2-40B4-BE49-F238E27FC236}">
                <a16:creationId xmlns:a16="http://schemas.microsoft.com/office/drawing/2014/main" id="{A618E4ED-EE7F-4FE6-BCC6-9BA95C7B07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ABC21E0-4A26-46C8-B0A7-7D14DA7034C7}"/>
              </a:ext>
            </a:extLst>
          </p:cNvPr>
          <p:cNvSpPr>
            <a:spLocks noGrp="1"/>
          </p:cNvSpPr>
          <p:nvPr>
            <p:ph type="sldNum" sz="quarter" idx="12"/>
          </p:nvPr>
        </p:nvSpPr>
        <p:spPr/>
        <p:txBody>
          <a:bodyPr/>
          <a:lstStyle>
            <a:lvl1pPr>
              <a:defRPr/>
            </a:lvl1pPr>
          </a:lstStyle>
          <a:p>
            <a:fld id="{F058CA6E-61E6-4B73-8B14-BB802F501869}" type="slidenum">
              <a:rPr lang="en-US" altLang="ja-JP"/>
              <a:pPr/>
              <a:t>‹#›</a:t>
            </a:fld>
            <a:endParaRPr lang="en-US" altLang="ja-JP"/>
          </a:p>
        </p:txBody>
      </p:sp>
    </p:spTree>
    <p:extLst>
      <p:ext uri="{BB962C8B-B14F-4D97-AF65-F5344CB8AC3E}">
        <p14:creationId xmlns:p14="http://schemas.microsoft.com/office/powerpoint/2010/main" val="355181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D3971235-0C5E-423E-9F87-7DD9A3B4D11C}"/>
              </a:ext>
            </a:extLst>
          </p:cNvPr>
          <p:cNvSpPr>
            <a:spLocks noGrp="1"/>
          </p:cNvSpPr>
          <p:nvPr>
            <p:ph type="dt" sz="half" idx="10"/>
          </p:nvPr>
        </p:nvSpPr>
        <p:spPr/>
        <p:txBody>
          <a:bodyPr/>
          <a:lstStyle>
            <a:lvl1pPr>
              <a:defRPr/>
            </a:lvl1pPr>
          </a:lstStyle>
          <a:p>
            <a:pPr>
              <a:defRPr/>
            </a:pPr>
            <a:fld id="{23F9415B-2390-4E9F-8A4E-C7FF3383AC61}" type="datetimeFigureOut">
              <a:rPr lang="en-US"/>
              <a:pPr>
                <a:defRPr/>
              </a:pPr>
              <a:t>6/19/2024</a:t>
            </a:fld>
            <a:endParaRPr lang="en-US"/>
          </a:p>
        </p:txBody>
      </p:sp>
      <p:sp>
        <p:nvSpPr>
          <p:cNvPr id="4" name="Footer Placeholder 4">
            <a:extLst>
              <a:ext uri="{FF2B5EF4-FFF2-40B4-BE49-F238E27FC236}">
                <a16:creationId xmlns:a16="http://schemas.microsoft.com/office/drawing/2014/main" id="{6CE6E56B-3856-4624-B50E-9C24EA5331E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A42C378-9055-44CC-B86F-E03557BC326B}"/>
              </a:ext>
            </a:extLst>
          </p:cNvPr>
          <p:cNvSpPr>
            <a:spLocks noGrp="1"/>
          </p:cNvSpPr>
          <p:nvPr>
            <p:ph type="sldNum" sz="quarter" idx="12"/>
          </p:nvPr>
        </p:nvSpPr>
        <p:spPr/>
        <p:txBody>
          <a:bodyPr/>
          <a:lstStyle>
            <a:lvl1pPr>
              <a:defRPr/>
            </a:lvl1pPr>
          </a:lstStyle>
          <a:p>
            <a:fld id="{C00C4D30-DC96-4D42-A63C-D199DDAC67F6}" type="slidenum">
              <a:rPr lang="en-US" altLang="ja-JP"/>
              <a:pPr/>
              <a:t>‹#›</a:t>
            </a:fld>
            <a:endParaRPr lang="en-US" altLang="ja-JP"/>
          </a:p>
        </p:txBody>
      </p:sp>
    </p:spTree>
    <p:extLst>
      <p:ext uri="{BB962C8B-B14F-4D97-AF65-F5344CB8AC3E}">
        <p14:creationId xmlns:p14="http://schemas.microsoft.com/office/powerpoint/2010/main" val="307820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2C095FC-C638-4C5F-A4F0-526589C84FC7}"/>
              </a:ext>
            </a:extLst>
          </p:cNvPr>
          <p:cNvSpPr>
            <a:spLocks noGrp="1"/>
          </p:cNvSpPr>
          <p:nvPr>
            <p:ph type="dt" sz="half" idx="10"/>
          </p:nvPr>
        </p:nvSpPr>
        <p:spPr/>
        <p:txBody>
          <a:bodyPr/>
          <a:lstStyle>
            <a:lvl1pPr>
              <a:defRPr/>
            </a:lvl1pPr>
          </a:lstStyle>
          <a:p>
            <a:pPr>
              <a:defRPr/>
            </a:pPr>
            <a:fld id="{62AC8C08-1E75-4142-BD96-ABD22EC967CD}" type="datetimeFigureOut">
              <a:rPr lang="en-US"/>
              <a:pPr>
                <a:defRPr/>
              </a:pPr>
              <a:t>6/19/2024</a:t>
            </a:fld>
            <a:endParaRPr lang="en-US"/>
          </a:p>
        </p:txBody>
      </p:sp>
      <p:sp>
        <p:nvSpPr>
          <p:cNvPr id="3" name="Footer Placeholder 4">
            <a:extLst>
              <a:ext uri="{FF2B5EF4-FFF2-40B4-BE49-F238E27FC236}">
                <a16:creationId xmlns:a16="http://schemas.microsoft.com/office/drawing/2014/main" id="{00357BF3-1660-4FDE-8436-F450DE7A76B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9D21357-4405-4663-BFEE-6D6993632F97}"/>
              </a:ext>
            </a:extLst>
          </p:cNvPr>
          <p:cNvSpPr>
            <a:spLocks noGrp="1"/>
          </p:cNvSpPr>
          <p:nvPr>
            <p:ph type="sldNum" sz="quarter" idx="12"/>
          </p:nvPr>
        </p:nvSpPr>
        <p:spPr/>
        <p:txBody>
          <a:bodyPr/>
          <a:lstStyle>
            <a:lvl1pPr>
              <a:defRPr/>
            </a:lvl1pPr>
          </a:lstStyle>
          <a:p>
            <a:fld id="{DC37E1C3-26E0-446C-8BCC-9AEC6786435A}" type="slidenum">
              <a:rPr lang="en-US" altLang="ja-JP"/>
              <a:pPr/>
              <a:t>‹#›</a:t>
            </a:fld>
            <a:endParaRPr lang="en-US" altLang="ja-JP"/>
          </a:p>
        </p:txBody>
      </p:sp>
    </p:spTree>
    <p:extLst>
      <p:ext uri="{BB962C8B-B14F-4D97-AF65-F5344CB8AC3E}">
        <p14:creationId xmlns:p14="http://schemas.microsoft.com/office/powerpoint/2010/main" val="312392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5F4F4B15-713B-4229-8657-AB8C9C4480D8}"/>
              </a:ext>
            </a:extLst>
          </p:cNvPr>
          <p:cNvSpPr>
            <a:spLocks noGrp="1"/>
          </p:cNvSpPr>
          <p:nvPr>
            <p:ph type="dt" sz="half" idx="10"/>
          </p:nvPr>
        </p:nvSpPr>
        <p:spPr/>
        <p:txBody>
          <a:bodyPr/>
          <a:lstStyle>
            <a:lvl1pPr>
              <a:defRPr/>
            </a:lvl1pPr>
          </a:lstStyle>
          <a:p>
            <a:pPr>
              <a:defRPr/>
            </a:pPr>
            <a:fld id="{84DFAF7F-B3FA-4725-82C8-58810C6A6603}" type="datetimeFigureOut">
              <a:rPr lang="en-US"/>
              <a:pPr>
                <a:defRPr/>
              </a:pPr>
              <a:t>6/19/2024</a:t>
            </a:fld>
            <a:endParaRPr lang="en-US"/>
          </a:p>
        </p:txBody>
      </p:sp>
      <p:sp>
        <p:nvSpPr>
          <p:cNvPr id="6" name="Footer Placeholder 4">
            <a:extLst>
              <a:ext uri="{FF2B5EF4-FFF2-40B4-BE49-F238E27FC236}">
                <a16:creationId xmlns:a16="http://schemas.microsoft.com/office/drawing/2014/main" id="{840F50A7-6E7F-4C7D-B25E-668A99AB87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37E36DD-DC1B-443B-AF93-EF131A173ADC}"/>
              </a:ext>
            </a:extLst>
          </p:cNvPr>
          <p:cNvSpPr>
            <a:spLocks noGrp="1"/>
          </p:cNvSpPr>
          <p:nvPr>
            <p:ph type="sldNum" sz="quarter" idx="12"/>
          </p:nvPr>
        </p:nvSpPr>
        <p:spPr/>
        <p:txBody>
          <a:bodyPr/>
          <a:lstStyle>
            <a:lvl1pPr>
              <a:defRPr/>
            </a:lvl1pPr>
          </a:lstStyle>
          <a:p>
            <a:fld id="{18F41B08-8A35-466A-B2A8-8A980CC5A472}" type="slidenum">
              <a:rPr lang="en-US" altLang="ja-JP"/>
              <a:pPr/>
              <a:t>‹#›</a:t>
            </a:fld>
            <a:endParaRPr lang="en-US" altLang="ja-JP"/>
          </a:p>
        </p:txBody>
      </p:sp>
    </p:spTree>
    <p:extLst>
      <p:ext uri="{BB962C8B-B14F-4D97-AF65-F5344CB8AC3E}">
        <p14:creationId xmlns:p14="http://schemas.microsoft.com/office/powerpoint/2010/main" val="4200102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CBB85F45-0B2B-4CBF-B940-5E5C0F094DB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5B3DC1A-EA31-43D2-86DE-256AB82413F0}"/>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a:extLst>
              <a:ext uri="{FF2B5EF4-FFF2-40B4-BE49-F238E27FC236}">
                <a16:creationId xmlns:a16="http://schemas.microsoft.com/office/drawing/2014/main" id="{EF22631D-A76F-49CF-83C8-940D0E88DF3E}"/>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6D287E80-04B1-460F-B05F-1B383B4DA83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anose="020B0600070205080204" pitchFamily="50" charset="-128"/>
              </a:defRPr>
            </a:lvl1pPr>
          </a:lstStyle>
          <a:p>
            <a:pPr>
              <a:defRPr/>
            </a:pPr>
            <a:fld id="{D693C0ED-47BD-4846-B2DE-1242359A4CC3}" type="datetimeFigureOut">
              <a:rPr lang="en-US"/>
              <a:pPr>
                <a:defRPr/>
              </a:pPr>
              <a:t>6/19/2024</a:t>
            </a:fld>
            <a:endParaRPr lang="en-US"/>
          </a:p>
        </p:txBody>
      </p:sp>
      <p:sp>
        <p:nvSpPr>
          <p:cNvPr id="5" name="Footer Placeholder 4">
            <a:extLst>
              <a:ext uri="{FF2B5EF4-FFF2-40B4-BE49-F238E27FC236}">
                <a16:creationId xmlns:a16="http://schemas.microsoft.com/office/drawing/2014/main" id="{C89BF287-3234-48C2-AED5-3B227463DE3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anose="020B0600070205080204" pitchFamily="50" charset="-128"/>
              </a:defRPr>
            </a:lvl1pPr>
          </a:lstStyle>
          <a:p>
            <a:pPr>
              <a:defRPr/>
            </a:pPr>
            <a:endParaRPr lang="en-US"/>
          </a:p>
        </p:txBody>
      </p:sp>
      <p:sp>
        <p:nvSpPr>
          <p:cNvPr id="6" name="Slide Number Placeholder 5">
            <a:extLst>
              <a:ext uri="{FF2B5EF4-FFF2-40B4-BE49-F238E27FC236}">
                <a16:creationId xmlns:a16="http://schemas.microsoft.com/office/drawing/2014/main" id="{A995C554-6BF0-4BD2-96E4-4DE24411891A}"/>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92DF897-91AB-4521-9EDB-56896CC2C988}" type="slidenum">
              <a:rPr lang="en-US" altLang="ja-JP"/>
              <a:pPr/>
              <a:t>‹#›</a:t>
            </a:fld>
            <a:endParaRPr lang="en-US" altLang="ja-JP"/>
          </a:p>
        </p:txBody>
      </p:sp>
      <p:pic>
        <p:nvPicPr>
          <p:cNvPr id="2055" name="図 6">
            <a:extLst>
              <a:ext uri="{FF2B5EF4-FFF2-40B4-BE49-F238E27FC236}">
                <a16:creationId xmlns:a16="http://schemas.microsoft.com/office/drawing/2014/main" id="{790A6C77-15D0-4D10-96FA-2F4F54DAC67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2pPr>
      <a:lvl3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3pPr>
      <a:lvl4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4pPr>
      <a:lvl5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5pPr>
      <a:lvl6pPr marL="4572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6pPr>
      <a:lvl7pPr marL="9144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7pPr>
      <a:lvl8pPr marL="13716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8pPr>
      <a:lvl9pPr marL="18288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11">
            <a:extLst>
              <a:ext uri="{FF2B5EF4-FFF2-40B4-BE49-F238E27FC236}">
                <a16:creationId xmlns:a16="http://schemas.microsoft.com/office/drawing/2014/main" id="{E4E82A69-B730-4309-930C-048CA6FA4B46}"/>
              </a:ext>
            </a:extLst>
          </p:cNvPr>
          <p:cNvSpPr txBox="1"/>
          <p:nvPr/>
        </p:nvSpPr>
        <p:spPr>
          <a:xfrm>
            <a:off x="223838" y="920750"/>
            <a:ext cx="3911600"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43B5D5"/>
                </a:solidFill>
                <a:latin typeface="+mn-ea"/>
              </a:rPr>
              <a:t>自営業の人は、どうやって払う？</a:t>
            </a:r>
          </a:p>
        </p:txBody>
      </p:sp>
      <p:pic>
        <p:nvPicPr>
          <p:cNvPr id="4099" name="図 4">
            <a:extLst>
              <a:ext uri="{FF2B5EF4-FFF2-40B4-BE49-F238E27FC236}">
                <a16:creationId xmlns:a16="http://schemas.microsoft.com/office/drawing/2014/main" id="{F49B06BD-1EA2-4875-A39A-3A88DA61C0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0438" y="1554163"/>
            <a:ext cx="41973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テキスト ボックス 8">
            <a:extLst>
              <a:ext uri="{FF2B5EF4-FFF2-40B4-BE49-F238E27FC236}">
                <a16:creationId xmlns:a16="http://schemas.microsoft.com/office/drawing/2014/main" id="{847ED87D-7947-4164-A261-0C80CB95C37A}"/>
              </a:ext>
            </a:extLst>
          </p:cNvPr>
          <p:cNvSpPr txBox="1">
            <a:spLocks noChangeArrowheads="1"/>
          </p:cNvSpPr>
          <p:nvPr/>
        </p:nvSpPr>
        <p:spPr bwMode="auto">
          <a:xfrm>
            <a:off x="223838" y="1384300"/>
            <a:ext cx="4348162"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会社員の場合、給与から税金や社会保険料が引かれていますが、実は社会保険料の半分程度を会社が負担してくれている仕組みになっています。</a:t>
            </a:r>
          </a:p>
          <a:p>
            <a:pPr eaLnBrk="1" hangingPunct="1">
              <a:lnSpc>
                <a:spcPct val="150000"/>
              </a:lnSpc>
              <a:defRPr/>
            </a:pPr>
            <a:r>
              <a:rPr lang="ja-JP" altLang="en-US" sz="1600" dirty="0">
                <a:latin typeface="+mn-ea"/>
                <a:ea typeface="+mn-ea"/>
              </a:rPr>
              <a:t>　これに対して、会社から給料をもらうのではなく、独立して働いている自営業者や個人事業者（フリーランサー）は、</a:t>
            </a:r>
            <a:r>
              <a:rPr lang="en-US" altLang="ja-JP" sz="1600" dirty="0">
                <a:latin typeface="+mn-ea"/>
                <a:ea typeface="+mn-ea"/>
              </a:rPr>
              <a:t>1</a:t>
            </a:r>
            <a:r>
              <a:rPr lang="ja-JP" altLang="en-US" sz="1600" dirty="0">
                <a:latin typeface="+mn-ea"/>
                <a:ea typeface="+mn-ea"/>
              </a:rPr>
              <a:t>年間に稼いだお金とかかった経費を計算して税務署に申告します。申告した収入をもとに、所得税や住民税、国民健康保険料などが決められて、その金額をすべて自分で支払います。</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1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A49CDF19-08FF-4288-B8EE-243CDE3C4D64}"/>
</file>

<file path=customXml/itemProps2.xml><?xml version="1.0" encoding="utf-8"?>
<ds:datastoreItem xmlns:ds="http://schemas.openxmlformats.org/officeDocument/2006/customXml" ds:itemID="{9A34208C-FA34-4F46-BAB2-AAAFF661A7C6}"/>
</file>

<file path=customXml/itemProps3.xml><?xml version="1.0" encoding="utf-8"?>
<ds:datastoreItem xmlns:ds="http://schemas.openxmlformats.org/officeDocument/2006/customXml" ds:itemID="{01232801-EE75-456D-B587-33F4BA011026}"/>
</file>

<file path=docProps/app.xml><?xml version="1.0" encoding="utf-8"?>
<Properties xmlns="http://schemas.openxmlformats.org/officeDocument/2006/extended-properties" xmlns:vt="http://schemas.openxmlformats.org/officeDocument/2006/docPropsVTypes">
  <TotalTime>19</TotalTime>
  <Words>116</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vt:i4>
      </vt:variant>
    </vt:vector>
  </HeadingPairs>
  <TitlesOfParts>
    <vt:vector size="6" baseType="lpstr">
      <vt:lpstr>Arial</vt:lpstr>
      <vt:lpstr>Calibri</vt:lpstr>
      <vt:lpstr>Calibri Light</vt:lpstr>
      <vt:lpstr>第1章</vt:lpstr>
      <vt:lpstr>1_第1章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12</cp:revision>
  <dcterms:created xsi:type="dcterms:W3CDTF">2016-03-12T01:57:31Z</dcterms:created>
  <dcterms:modified xsi:type="dcterms:W3CDTF">2024-06-19T07:23:54Z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